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72" r:id="rId5"/>
    <p:sldId id="259" r:id="rId6"/>
    <p:sldId id="260" r:id="rId7"/>
    <p:sldId id="261" r:id="rId8"/>
    <p:sldId id="262" r:id="rId9"/>
    <p:sldId id="263" r:id="rId10"/>
    <p:sldId id="264" r:id="rId11"/>
    <p:sldId id="273" r:id="rId12"/>
    <p:sldId id="265" r:id="rId13"/>
    <p:sldId id="274" r:id="rId14"/>
    <p:sldId id="266" r:id="rId15"/>
    <p:sldId id="275" r:id="rId16"/>
    <p:sldId id="267" r:id="rId17"/>
    <p:sldId id="268" r:id="rId18"/>
    <p:sldId id="270" r:id="rId19"/>
    <p:sldId id="269" r:id="rId20"/>
    <p:sldId id="271" r:id="rId21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ijl De Bast" initials="TDB" lastIdx="1" clrIdx="0">
    <p:extLst>
      <p:ext uri="{19B8F6BF-5375-455C-9EA6-DF929625EA0E}">
        <p15:presenceInfo xmlns:p15="http://schemas.microsoft.com/office/powerpoint/2012/main" xmlns="" userId="S::tijl.debast@vrijclbnetwerk.be::d58e8ba5-9532-49c3-b34c-eed2d071ffd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2E6BEB3-A33E-4782-AE21-A894F902A4DA}" v="172" dt="2020-06-12T14:21:44.013"/>
    <p1510:client id="{A86CE2EC-FF3D-B87F-89E0-89B6AACD37CF}" v="93" dt="2020-06-15T11:39:36.5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854"/>
    <p:restoredTop sz="92943"/>
  </p:normalViewPr>
  <p:slideViewPr>
    <p:cSldViewPr snapToGrid="0" snapToObjects="1">
      <p:cViewPr>
        <p:scale>
          <a:sx n="118" d="100"/>
          <a:sy n="118" d="100"/>
        </p:scale>
        <p:origin x="-162" y="-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ien Geens" userId="S::elien.geens@vrijclbnetwerk.be::f76ee5d1-b7da-408d-906d-50d41832057e" providerId="AD" clId="Web-{A86CE2EC-FF3D-B87F-89E0-89B6AACD37CF}"/>
    <pc:docChg chg="modSld">
      <pc:chgData name="Elien Geens" userId="S::elien.geens@vrijclbnetwerk.be::f76ee5d1-b7da-408d-906d-50d41832057e" providerId="AD" clId="Web-{A86CE2EC-FF3D-B87F-89E0-89B6AACD37CF}" dt="2020-06-15T11:39:36.567" v="92" actId="1076"/>
      <pc:docMkLst>
        <pc:docMk/>
      </pc:docMkLst>
      <pc:sldChg chg="addSp modSp">
        <pc:chgData name="Elien Geens" userId="S::elien.geens@vrijclbnetwerk.be::f76ee5d1-b7da-408d-906d-50d41832057e" providerId="AD" clId="Web-{A86CE2EC-FF3D-B87F-89E0-89B6AACD37CF}" dt="2020-06-15T11:39:36.567" v="92" actId="1076"/>
        <pc:sldMkLst>
          <pc:docMk/>
          <pc:sldMk cId="700198809" sldId="269"/>
        </pc:sldMkLst>
        <pc:spChg chg="add mod">
          <ac:chgData name="Elien Geens" userId="S::elien.geens@vrijclbnetwerk.be::f76ee5d1-b7da-408d-906d-50d41832057e" providerId="AD" clId="Web-{A86CE2EC-FF3D-B87F-89E0-89B6AACD37CF}" dt="2020-06-15T11:39:36.567" v="92" actId="1076"/>
          <ac:spMkLst>
            <pc:docMk/>
            <pc:sldMk cId="700198809" sldId="269"/>
            <ac:spMk id="2" creationId="{B0F4D740-8292-40D9-8132-4BA24AF8D7E2}"/>
          </ac:spMkLst>
        </pc:spChg>
      </pc:sldChg>
    </pc:docChg>
  </pc:docChgLst>
  <pc:docChgLst>
    <pc:chgData name="Tijl De Bast" userId="d58e8ba5-9532-49c3-b34c-eed2d071ffdb" providerId="ADAL" clId="{A2E6BEB3-A33E-4782-AE21-A894F902A4DA}"/>
    <pc:docChg chg="undo custSel modSld">
      <pc:chgData name="Tijl De Bast" userId="d58e8ba5-9532-49c3-b34c-eed2d071ffdb" providerId="ADAL" clId="{A2E6BEB3-A33E-4782-AE21-A894F902A4DA}" dt="2020-06-12T11:29:19.429" v="159" actId="20577"/>
      <pc:docMkLst>
        <pc:docMk/>
      </pc:docMkLst>
      <pc:sldChg chg="modSp mod addCm delCm modCm">
        <pc:chgData name="Tijl De Bast" userId="d58e8ba5-9532-49c3-b34c-eed2d071ffdb" providerId="ADAL" clId="{A2E6BEB3-A33E-4782-AE21-A894F902A4DA}" dt="2020-06-12T11:02:00.609" v="8" actId="1592"/>
        <pc:sldMkLst>
          <pc:docMk/>
          <pc:sldMk cId="161235656" sldId="256"/>
        </pc:sldMkLst>
        <pc:picChg chg="mod">
          <ac:chgData name="Tijl De Bast" userId="d58e8ba5-9532-49c3-b34c-eed2d071ffdb" providerId="ADAL" clId="{A2E6BEB3-A33E-4782-AE21-A894F902A4DA}" dt="2020-06-12T10:46:03.263" v="5" actId="1076"/>
          <ac:picMkLst>
            <pc:docMk/>
            <pc:sldMk cId="161235656" sldId="256"/>
            <ac:picMk id="5" creationId="{C4F5AD9D-56D6-4979-955D-D59B2B9A8C58}"/>
          </ac:picMkLst>
        </pc:picChg>
        <pc:picChg chg="mod">
          <ac:chgData name="Tijl De Bast" userId="d58e8ba5-9532-49c3-b34c-eed2d071ffdb" providerId="ADAL" clId="{A2E6BEB3-A33E-4782-AE21-A894F902A4DA}" dt="2020-06-12T10:46:02.952" v="4" actId="1076"/>
          <ac:picMkLst>
            <pc:docMk/>
            <pc:sldMk cId="161235656" sldId="256"/>
            <ac:picMk id="7" creationId="{C8F78BC6-2924-49C9-BDE6-0DAE68CB85C8}"/>
          </ac:picMkLst>
        </pc:picChg>
      </pc:sldChg>
      <pc:sldChg chg="modSp mod">
        <pc:chgData name="Tijl De Bast" userId="d58e8ba5-9532-49c3-b34c-eed2d071ffdb" providerId="ADAL" clId="{A2E6BEB3-A33E-4782-AE21-A894F902A4DA}" dt="2020-06-12T11:02:06.506" v="9" actId="20577"/>
        <pc:sldMkLst>
          <pc:docMk/>
          <pc:sldMk cId="1728409900" sldId="257"/>
        </pc:sldMkLst>
        <pc:spChg chg="mod">
          <ac:chgData name="Tijl De Bast" userId="d58e8ba5-9532-49c3-b34c-eed2d071ffdb" providerId="ADAL" clId="{A2E6BEB3-A33E-4782-AE21-A894F902A4DA}" dt="2020-06-12T11:02:06.506" v="9" actId="20577"/>
          <ac:spMkLst>
            <pc:docMk/>
            <pc:sldMk cId="1728409900" sldId="257"/>
            <ac:spMk id="2" creationId="{00000000-0000-0000-0000-000000000000}"/>
          </ac:spMkLst>
        </pc:spChg>
      </pc:sldChg>
      <pc:sldChg chg="modSp mod modAnim">
        <pc:chgData name="Tijl De Bast" userId="d58e8ba5-9532-49c3-b34c-eed2d071ffdb" providerId="ADAL" clId="{A2E6BEB3-A33E-4782-AE21-A894F902A4DA}" dt="2020-06-12T11:02:52.806" v="28" actId="20577"/>
        <pc:sldMkLst>
          <pc:docMk/>
          <pc:sldMk cId="876580803" sldId="258"/>
        </pc:sldMkLst>
        <pc:spChg chg="mod">
          <ac:chgData name="Tijl De Bast" userId="d58e8ba5-9532-49c3-b34c-eed2d071ffdb" providerId="ADAL" clId="{A2E6BEB3-A33E-4782-AE21-A894F902A4DA}" dt="2020-06-12T11:02:52.806" v="28" actId="20577"/>
          <ac:spMkLst>
            <pc:docMk/>
            <pc:sldMk cId="876580803" sldId="258"/>
            <ac:spMk id="4" creationId="{E442490D-5280-47A5-9976-C2E6CD9A9FE7}"/>
          </ac:spMkLst>
        </pc:spChg>
      </pc:sldChg>
      <pc:sldChg chg="modSp mod modAnim">
        <pc:chgData name="Tijl De Bast" userId="d58e8ba5-9532-49c3-b34c-eed2d071ffdb" providerId="ADAL" clId="{A2E6BEB3-A33E-4782-AE21-A894F902A4DA}" dt="2020-06-12T11:04:06.350" v="69" actId="20577"/>
        <pc:sldMkLst>
          <pc:docMk/>
          <pc:sldMk cId="2032173361" sldId="259"/>
        </pc:sldMkLst>
        <pc:spChg chg="mod">
          <ac:chgData name="Tijl De Bast" userId="d58e8ba5-9532-49c3-b34c-eed2d071ffdb" providerId="ADAL" clId="{A2E6BEB3-A33E-4782-AE21-A894F902A4DA}" dt="2020-06-12T11:04:06.350" v="69" actId="20577"/>
          <ac:spMkLst>
            <pc:docMk/>
            <pc:sldMk cId="2032173361" sldId="259"/>
            <ac:spMk id="4" creationId="{493D51F9-7B2C-4B72-A2DE-618E652287A2}"/>
          </ac:spMkLst>
        </pc:spChg>
      </pc:sldChg>
      <pc:sldChg chg="modSp mod modAnim">
        <pc:chgData name="Tijl De Bast" userId="d58e8ba5-9532-49c3-b34c-eed2d071ffdb" providerId="ADAL" clId="{A2E6BEB3-A33E-4782-AE21-A894F902A4DA}" dt="2020-06-12T11:04:27.678" v="82" actId="12"/>
        <pc:sldMkLst>
          <pc:docMk/>
          <pc:sldMk cId="14956399" sldId="260"/>
        </pc:sldMkLst>
        <pc:spChg chg="mod">
          <ac:chgData name="Tijl De Bast" userId="d58e8ba5-9532-49c3-b34c-eed2d071ffdb" providerId="ADAL" clId="{A2E6BEB3-A33E-4782-AE21-A894F902A4DA}" dt="2020-06-12T11:04:27.678" v="82" actId="12"/>
          <ac:spMkLst>
            <pc:docMk/>
            <pc:sldMk cId="14956399" sldId="260"/>
            <ac:spMk id="9" creationId="{D4BE01E0-C9FB-4A0B-8F93-AB5C255E4012}"/>
          </ac:spMkLst>
        </pc:spChg>
      </pc:sldChg>
      <pc:sldChg chg="modSp">
        <pc:chgData name="Tijl De Bast" userId="d58e8ba5-9532-49c3-b34c-eed2d071ffdb" providerId="ADAL" clId="{A2E6BEB3-A33E-4782-AE21-A894F902A4DA}" dt="2020-06-12T11:04:51.287" v="89" actId="20577"/>
        <pc:sldMkLst>
          <pc:docMk/>
          <pc:sldMk cId="1648869633" sldId="261"/>
        </pc:sldMkLst>
        <pc:spChg chg="mod">
          <ac:chgData name="Tijl De Bast" userId="d58e8ba5-9532-49c3-b34c-eed2d071ffdb" providerId="ADAL" clId="{A2E6BEB3-A33E-4782-AE21-A894F902A4DA}" dt="2020-06-12T11:04:51.287" v="89" actId="20577"/>
          <ac:spMkLst>
            <pc:docMk/>
            <pc:sldMk cId="1648869633" sldId="261"/>
            <ac:spMk id="5" creationId="{D9608904-B0BF-4619-8EDA-928CC219E9B4}"/>
          </ac:spMkLst>
        </pc:spChg>
      </pc:sldChg>
      <pc:sldChg chg="modSp">
        <pc:chgData name="Tijl De Bast" userId="d58e8ba5-9532-49c3-b34c-eed2d071ffdb" providerId="ADAL" clId="{A2E6BEB3-A33E-4782-AE21-A894F902A4DA}" dt="2020-06-12T11:05:36.887" v="110" actId="6549"/>
        <pc:sldMkLst>
          <pc:docMk/>
          <pc:sldMk cId="1640219437" sldId="262"/>
        </pc:sldMkLst>
        <pc:spChg chg="mod">
          <ac:chgData name="Tijl De Bast" userId="d58e8ba5-9532-49c3-b34c-eed2d071ffdb" providerId="ADAL" clId="{A2E6BEB3-A33E-4782-AE21-A894F902A4DA}" dt="2020-06-12T11:05:36.887" v="110" actId="6549"/>
          <ac:spMkLst>
            <pc:docMk/>
            <pc:sldMk cId="1640219437" sldId="262"/>
            <ac:spMk id="5" creationId="{62E5FC1D-EC3C-4037-99CB-11AC64BEFAB6}"/>
          </ac:spMkLst>
        </pc:spChg>
      </pc:sldChg>
      <pc:sldChg chg="modSp">
        <pc:chgData name="Tijl De Bast" userId="d58e8ba5-9532-49c3-b34c-eed2d071ffdb" providerId="ADAL" clId="{A2E6BEB3-A33E-4782-AE21-A894F902A4DA}" dt="2020-06-12T11:05:47.342" v="113" actId="12"/>
        <pc:sldMkLst>
          <pc:docMk/>
          <pc:sldMk cId="1136934283" sldId="263"/>
        </pc:sldMkLst>
        <pc:spChg chg="mod">
          <ac:chgData name="Tijl De Bast" userId="d58e8ba5-9532-49c3-b34c-eed2d071ffdb" providerId="ADAL" clId="{A2E6BEB3-A33E-4782-AE21-A894F902A4DA}" dt="2020-06-12T11:05:47.342" v="113" actId="12"/>
          <ac:spMkLst>
            <pc:docMk/>
            <pc:sldMk cId="1136934283" sldId="263"/>
            <ac:spMk id="7" creationId="{AD024F4F-8464-4BB1-9A0A-6776DB426730}"/>
          </ac:spMkLst>
        </pc:spChg>
      </pc:sldChg>
      <pc:sldChg chg="modSp">
        <pc:chgData name="Tijl De Bast" userId="d58e8ba5-9532-49c3-b34c-eed2d071ffdb" providerId="ADAL" clId="{A2E6BEB3-A33E-4782-AE21-A894F902A4DA}" dt="2020-06-12T11:05:58.510" v="118" actId="20577"/>
        <pc:sldMkLst>
          <pc:docMk/>
          <pc:sldMk cId="1356600585" sldId="264"/>
        </pc:sldMkLst>
        <pc:spChg chg="mod">
          <ac:chgData name="Tijl De Bast" userId="d58e8ba5-9532-49c3-b34c-eed2d071ffdb" providerId="ADAL" clId="{A2E6BEB3-A33E-4782-AE21-A894F902A4DA}" dt="2020-06-12T11:05:53.854" v="117" actId="20577"/>
          <ac:spMkLst>
            <pc:docMk/>
            <pc:sldMk cId="1356600585" sldId="264"/>
            <ac:spMk id="8" creationId="{E25C5ACC-D7D8-4A50-A221-D65A326F7357}"/>
          </ac:spMkLst>
        </pc:spChg>
        <pc:spChg chg="mod">
          <ac:chgData name="Tijl De Bast" userId="d58e8ba5-9532-49c3-b34c-eed2d071ffdb" providerId="ADAL" clId="{A2E6BEB3-A33E-4782-AE21-A894F902A4DA}" dt="2020-06-12T11:05:58.510" v="118" actId="20577"/>
          <ac:spMkLst>
            <pc:docMk/>
            <pc:sldMk cId="1356600585" sldId="264"/>
            <ac:spMk id="15" creationId="{9E4A5BCF-CBB0-4712-81A3-8E543C501789}"/>
          </ac:spMkLst>
        </pc:spChg>
      </pc:sldChg>
      <pc:sldChg chg="modSp">
        <pc:chgData name="Tijl De Bast" userId="d58e8ba5-9532-49c3-b34c-eed2d071ffdb" providerId="ADAL" clId="{A2E6BEB3-A33E-4782-AE21-A894F902A4DA}" dt="2020-06-12T11:26:59.933" v="120" actId="20577"/>
        <pc:sldMkLst>
          <pc:docMk/>
          <pc:sldMk cId="1734224007" sldId="265"/>
        </pc:sldMkLst>
        <pc:spChg chg="mod">
          <ac:chgData name="Tijl De Bast" userId="d58e8ba5-9532-49c3-b34c-eed2d071ffdb" providerId="ADAL" clId="{A2E6BEB3-A33E-4782-AE21-A894F902A4DA}" dt="2020-06-12T11:26:59.933" v="120" actId="20577"/>
          <ac:spMkLst>
            <pc:docMk/>
            <pc:sldMk cId="1734224007" sldId="265"/>
            <ac:spMk id="8" creationId="{42B59B7D-54D3-4129-B94D-F5F3B2D6DE6B}"/>
          </ac:spMkLst>
        </pc:spChg>
      </pc:sldChg>
      <pc:sldChg chg="modSp">
        <pc:chgData name="Tijl De Bast" userId="d58e8ba5-9532-49c3-b34c-eed2d071ffdb" providerId="ADAL" clId="{A2E6BEB3-A33E-4782-AE21-A894F902A4DA}" dt="2020-06-12T11:27:28.477" v="126" actId="20577"/>
        <pc:sldMkLst>
          <pc:docMk/>
          <pc:sldMk cId="606202594" sldId="266"/>
        </pc:sldMkLst>
        <pc:spChg chg="mod">
          <ac:chgData name="Tijl De Bast" userId="d58e8ba5-9532-49c3-b34c-eed2d071ffdb" providerId="ADAL" clId="{A2E6BEB3-A33E-4782-AE21-A894F902A4DA}" dt="2020-06-12T11:27:24.709" v="125" actId="20577"/>
          <ac:spMkLst>
            <pc:docMk/>
            <pc:sldMk cId="606202594" sldId="266"/>
            <ac:spMk id="7" creationId="{831D2F40-D06F-408C-9B7E-B73732F92210}"/>
          </ac:spMkLst>
        </pc:spChg>
        <pc:spChg chg="mod">
          <ac:chgData name="Tijl De Bast" userId="d58e8ba5-9532-49c3-b34c-eed2d071ffdb" providerId="ADAL" clId="{A2E6BEB3-A33E-4782-AE21-A894F902A4DA}" dt="2020-06-12T11:27:28.477" v="126" actId="20577"/>
          <ac:spMkLst>
            <pc:docMk/>
            <pc:sldMk cId="606202594" sldId="266"/>
            <ac:spMk id="19" creationId="{DB0FFA94-7043-4851-BB90-5C8D360434F8}"/>
          </ac:spMkLst>
        </pc:spChg>
      </pc:sldChg>
      <pc:sldChg chg="addSp delSp modSp mod modAnim">
        <pc:chgData name="Tijl De Bast" userId="d58e8ba5-9532-49c3-b34c-eed2d071ffdb" providerId="ADAL" clId="{A2E6BEB3-A33E-4782-AE21-A894F902A4DA}" dt="2020-06-12T11:28:33.293" v="152" actId="6549"/>
        <pc:sldMkLst>
          <pc:docMk/>
          <pc:sldMk cId="2014278247" sldId="267"/>
        </pc:sldMkLst>
        <pc:spChg chg="del mod">
          <ac:chgData name="Tijl De Bast" userId="d58e8ba5-9532-49c3-b34c-eed2d071ffdb" providerId="ADAL" clId="{A2E6BEB3-A33E-4782-AE21-A894F902A4DA}" dt="2020-06-12T11:28:04.750" v="132" actId="478"/>
          <ac:spMkLst>
            <pc:docMk/>
            <pc:sldMk cId="2014278247" sldId="267"/>
            <ac:spMk id="4" creationId="{5FA2E224-F68B-4AC4-B802-7626D2C1204C}"/>
          </ac:spMkLst>
        </pc:spChg>
        <pc:spChg chg="mod">
          <ac:chgData name="Tijl De Bast" userId="d58e8ba5-9532-49c3-b34c-eed2d071ffdb" providerId="ADAL" clId="{A2E6BEB3-A33E-4782-AE21-A894F902A4DA}" dt="2020-06-12T11:28:33.293" v="152" actId="6549"/>
          <ac:spMkLst>
            <pc:docMk/>
            <pc:sldMk cId="2014278247" sldId="267"/>
            <ac:spMk id="5" creationId="{FF617172-D945-4EA4-9DFB-018786FA8455}"/>
          </ac:spMkLst>
        </pc:spChg>
        <pc:picChg chg="add del">
          <ac:chgData name="Tijl De Bast" userId="d58e8ba5-9532-49c3-b34c-eed2d071ffdb" providerId="ADAL" clId="{A2E6BEB3-A33E-4782-AE21-A894F902A4DA}" dt="2020-06-12T11:28:00.720" v="131" actId="478"/>
          <ac:picMkLst>
            <pc:docMk/>
            <pc:sldMk cId="2014278247" sldId="267"/>
            <ac:picMk id="12290" creationId="{00000000-0000-0000-0000-000000000000}"/>
          </ac:picMkLst>
        </pc:picChg>
      </pc:sldChg>
      <pc:sldChg chg="modSp">
        <pc:chgData name="Tijl De Bast" userId="d58e8ba5-9532-49c3-b34c-eed2d071ffdb" providerId="ADAL" clId="{A2E6BEB3-A33E-4782-AE21-A894F902A4DA}" dt="2020-06-12T11:28:50.221" v="155" actId="20577"/>
        <pc:sldMkLst>
          <pc:docMk/>
          <pc:sldMk cId="5035655" sldId="268"/>
        </pc:sldMkLst>
        <pc:spChg chg="mod">
          <ac:chgData name="Tijl De Bast" userId="d58e8ba5-9532-49c3-b34c-eed2d071ffdb" providerId="ADAL" clId="{A2E6BEB3-A33E-4782-AE21-A894F902A4DA}" dt="2020-06-12T11:28:50.221" v="155" actId="20577"/>
          <ac:spMkLst>
            <pc:docMk/>
            <pc:sldMk cId="5035655" sldId="268"/>
            <ac:spMk id="8" creationId="{BE5CE881-0B31-48E2-BA33-A9553D55B8EC}"/>
          </ac:spMkLst>
        </pc:spChg>
      </pc:sldChg>
      <pc:sldChg chg="modSp">
        <pc:chgData name="Tijl De Bast" userId="d58e8ba5-9532-49c3-b34c-eed2d071ffdb" providerId="ADAL" clId="{A2E6BEB3-A33E-4782-AE21-A894F902A4DA}" dt="2020-06-12T11:29:19.429" v="159" actId="20577"/>
        <pc:sldMkLst>
          <pc:docMk/>
          <pc:sldMk cId="901811283" sldId="270"/>
        </pc:sldMkLst>
        <pc:spChg chg="mod">
          <ac:chgData name="Tijl De Bast" userId="d58e8ba5-9532-49c3-b34c-eed2d071ffdb" providerId="ADAL" clId="{A2E6BEB3-A33E-4782-AE21-A894F902A4DA}" dt="2020-06-12T11:29:19.429" v="159" actId="20577"/>
          <ac:spMkLst>
            <pc:docMk/>
            <pc:sldMk cId="901811283" sldId="270"/>
            <ac:spMk id="5" creationId="{F575E8A3-923C-4B80-ABCD-896E585330FA}"/>
          </ac:spMkLst>
        </pc:spChg>
      </pc:sldChg>
      <pc:sldChg chg="modSp mod">
        <pc:chgData name="Tijl De Bast" userId="d58e8ba5-9532-49c3-b34c-eed2d071ffdb" providerId="ADAL" clId="{A2E6BEB3-A33E-4782-AE21-A894F902A4DA}" dt="2020-06-12T11:03:11.479" v="31" actId="6549"/>
        <pc:sldMkLst>
          <pc:docMk/>
          <pc:sldMk cId="1621952124" sldId="272"/>
        </pc:sldMkLst>
        <pc:spChg chg="mod">
          <ac:chgData name="Tijl De Bast" userId="d58e8ba5-9532-49c3-b34c-eed2d071ffdb" providerId="ADAL" clId="{A2E6BEB3-A33E-4782-AE21-A894F902A4DA}" dt="2020-06-12T11:03:11.479" v="31" actId="6549"/>
          <ac:spMkLst>
            <pc:docMk/>
            <pc:sldMk cId="1621952124" sldId="272"/>
            <ac:spMk id="3" creationId="{00000000-0000-0000-0000-000000000000}"/>
          </ac:spMkLst>
        </pc:spChg>
      </pc:sldChg>
      <pc:sldChg chg="modSp">
        <pc:chgData name="Tijl De Bast" userId="d58e8ba5-9532-49c3-b34c-eed2d071ffdb" providerId="ADAL" clId="{A2E6BEB3-A33E-4782-AE21-A894F902A4DA}" dt="2020-06-12T11:27:14.093" v="123" actId="20577"/>
        <pc:sldMkLst>
          <pc:docMk/>
          <pc:sldMk cId="4167853270" sldId="274"/>
        </pc:sldMkLst>
        <pc:spChg chg="mod">
          <ac:chgData name="Tijl De Bast" userId="d58e8ba5-9532-49c3-b34c-eed2d071ffdb" providerId="ADAL" clId="{A2E6BEB3-A33E-4782-AE21-A894F902A4DA}" dt="2020-06-12T11:27:14.093" v="123" actId="20577"/>
          <ac:spMkLst>
            <pc:docMk/>
            <pc:sldMk cId="4167853270" sldId="274"/>
            <ac:spMk id="3" creationId="{F1F35F51-20F4-4799-A58A-5AC13314ED69}"/>
          </ac:spMkLst>
        </pc:spChg>
      </pc:sldChg>
      <pc:sldChg chg="modSp mod">
        <pc:chgData name="Tijl De Bast" userId="d58e8ba5-9532-49c3-b34c-eed2d071ffdb" providerId="ADAL" clId="{A2E6BEB3-A33E-4782-AE21-A894F902A4DA}" dt="2020-06-12T11:27:36.878" v="128" actId="20577"/>
        <pc:sldMkLst>
          <pc:docMk/>
          <pc:sldMk cId="3935037601" sldId="275"/>
        </pc:sldMkLst>
        <pc:spChg chg="mod">
          <ac:chgData name="Tijl De Bast" userId="d58e8ba5-9532-49c3-b34c-eed2d071ffdb" providerId="ADAL" clId="{A2E6BEB3-A33E-4782-AE21-A894F902A4DA}" dt="2020-06-12T11:27:36.878" v="128" actId="20577"/>
          <ac:spMkLst>
            <pc:docMk/>
            <pc:sldMk cId="3935037601" sldId="275"/>
            <ac:spMk id="7" creationId="{C84A1F24-678D-4D0F-A67F-79E86401337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F61454-10AB-2045-82D0-B429D19AB860}" type="datetimeFigureOut">
              <a:rPr lang="nl-NL" smtClean="0"/>
              <a:t>19-10-2020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E1D425-73AD-0543-8B12-E0178D2C5F0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4028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34E42-8837-DA4E-B6AB-14210F89334D}" type="datetimeFigureOut">
              <a:rPr lang="nl-NL" smtClean="0"/>
              <a:t>19-10-2020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01FF7-DEDA-844B-9D06-E0696B369C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5602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34E42-8837-DA4E-B6AB-14210F89334D}" type="datetimeFigureOut">
              <a:rPr lang="nl-NL" smtClean="0"/>
              <a:t>19-10-2020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01FF7-DEDA-844B-9D06-E0696B369C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3109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34E42-8837-DA4E-B6AB-14210F89334D}" type="datetimeFigureOut">
              <a:rPr lang="nl-NL" smtClean="0"/>
              <a:t>19-10-2020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01FF7-DEDA-844B-9D06-E0696B369C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86022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34E42-8837-DA4E-B6AB-14210F89334D}" type="datetimeFigureOut">
              <a:rPr lang="nl-NL" smtClean="0"/>
              <a:t>19-10-2020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01FF7-DEDA-844B-9D06-E0696B369C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8042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34E42-8837-DA4E-B6AB-14210F89334D}" type="datetimeFigureOut">
              <a:rPr lang="nl-NL" smtClean="0"/>
              <a:t>19-10-2020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01FF7-DEDA-844B-9D06-E0696B369C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87093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34E42-8837-DA4E-B6AB-14210F89334D}" type="datetimeFigureOut">
              <a:rPr lang="nl-NL" smtClean="0"/>
              <a:t>19-10-2020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01FF7-DEDA-844B-9D06-E0696B369C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84619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34E42-8837-DA4E-B6AB-14210F89334D}" type="datetimeFigureOut">
              <a:rPr lang="nl-NL" smtClean="0"/>
              <a:t>19-10-2020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01FF7-DEDA-844B-9D06-E0696B369C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63259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34E42-8837-DA4E-B6AB-14210F89334D}" type="datetimeFigureOut">
              <a:rPr lang="nl-NL" smtClean="0"/>
              <a:t>19-10-2020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01FF7-DEDA-844B-9D06-E0696B369C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77324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34E42-8837-DA4E-B6AB-14210F89334D}" type="datetimeFigureOut">
              <a:rPr lang="nl-NL" smtClean="0"/>
              <a:t>19-10-2020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01FF7-DEDA-844B-9D06-E0696B369C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7430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34E42-8837-DA4E-B6AB-14210F89334D}" type="datetimeFigureOut">
              <a:rPr lang="nl-NL" smtClean="0"/>
              <a:t>19-10-2020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01FF7-DEDA-844B-9D06-E0696B369C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85109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34E42-8837-DA4E-B6AB-14210F89334D}" type="datetimeFigureOut">
              <a:rPr lang="nl-NL" smtClean="0"/>
              <a:t>19-10-2020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01FF7-DEDA-844B-9D06-E0696B369C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72072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234E42-8837-DA4E-B6AB-14210F89334D}" type="datetimeFigureOut">
              <a:rPr lang="nl-NL" smtClean="0"/>
              <a:t>19-10-2020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701FF7-DEDA-844B-9D06-E0696B369C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0051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zondleven.be/themas/voeding/voedingsdriehoek/gezond-leven-tips-bij-de-voedingsdriehoek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zondleven.be/themas/beweging-sedentair-gedrag/bewegingsdriehoek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druglijn.be/test-jezelf/test/zelftest-gamen--18" TargetMode="External"/><Relationship Id="rId13" Type="http://schemas.openxmlformats.org/officeDocument/2006/relationships/image" Target="../media/image27.png"/><Relationship Id="rId3" Type="http://schemas.openxmlformats.org/officeDocument/2006/relationships/image" Target="../media/image19.png"/><Relationship Id="rId7" Type="http://schemas.openxmlformats.org/officeDocument/2006/relationships/image" Target="../media/image23.jpeg"/><Relationship Id="rId12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11" Type="http://schemas.openxmlformats.org/officeDocument/2006/relationships/image" Target="../media/image25.png"/><Relationship Id="rId5" Type="http://schemas.openxmlformats.org/officeDocument/2006/relationships/image" Target="../media/image21.png"/><Relationship Id="rId10" Type="http://schemas.openxmlformats.org/officeDocument/2006/relationships/image" Target="../media/image24.png"/><Relationship Id="rId4" Type="http://schemas.openxmlformats.org/officeDocument/2006/relationships/image" Target="../media/image20.jpeg"/><Relationship Id="rId9" Type="http://schemas.openxmlformats.org/officeDocument/2006/relationships/hyperlink" Target="https://mediawijs.be/tools/schermtijd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png"/><Relationship Id="rId5" Type="http://schemas.openxmlformats.org/officeDocument/2006/relationships/hyperlink" Target="https://www.watwat.be/slaap/ik-val-moeilijk-slaap-wat-kan-ik-doen" TargetMode="External"/><Relationship Id="rId4" Type="http://schemas.openxmlformats.org/officeDocument/2006/relationships/hyperlink" Target="https://chargeyourbrainzzz.nl/NL/Informatie/Alles_over_slaap/Slaaptips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noknok.be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noknok.be/login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clbchat.be/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twat.be/puberteit/puberteit-wat-gebeurt-er-met-mijn-lichaam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omgeving.vlaanderen.be/sites/default/files/atoms/files/folderGehoorschade2018-web_1.pdf" TargetMode="External"/><Relationship Id="rId4" Type="http://schemas.openxmlformats.org/officeDocument/2006/relationships/hyperlink" Target="http://tuut.lne.be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mijn.gezondleven.be/fruit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hyperlink" Target="https://mijn.gezondleven.be/watertest" TargetMode="External"/><Relationship Id="rId4" Type="http://schemas.openxmlformats.org/officeDocument/2006/relationships/hyperlink" Target="https://mijn.gezondleven.be/groenten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0050" y="6009944"/>
            <a:ext cx="1426437" cy="848056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012" y="6009944"/>
            <a:ext cx="1083846" cy="820078"/>
          </a:xfrm>
          <a:prstGeom prst="rect">
            <a:avLst/>
          </a:prstGeom>
        </p:spPr>
      </p:pic>
      <p:pic>
        <p:nvPicPr>
          <p:cNvPr id="1030" name="Picture 6" descr="rij CLB Limburg"/>
          <p:cNvPicPr>
            <a:picLocks noChangeAspect="1" noChangeArrowheads="1"/>
          </p:cNvPicPr>
          <p:nvPr/>
        </p:nvPicPr>
        <p:blipFill>
          <a:blip r:embed="rId4" cstate="email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7050149" y="2165834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kstvak 13"/>
          <p:cNvSpPr txBox="1"/>
          <p:nvPr/>
        </p:nvSpPr>
        <p:spPr>
          <a:xfrm rot="21195587">
            <a:off x="656124" y="4686409"/>
            <a:ext cx="42454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>
                <a:solidFill>
                  <a:schemeClr val="accent6">
                    <a:lumMod val="50000"/>
                  </a:schemeClr>
                </a:solidFill>
                <a:latin typeface="Noteworthy Light" charset="0"/>
                <a:ea typeface="Noteworthy Light" charset="0"/>
                <a:cs typeface="Noteworthy Light" charset="0"/>
              </a:rPr>
              <a:t>Bekijk op een computer of laptop!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xmlns="" id="{C4F5AD9D-56D6-4979-955D-D59B2B9A8C5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767" y="966431"/>
            <a:ext cx="11650466" cy="2389839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xmlns="" id="{C8F78BC6-2924-49C9-BDE6-0DAE68CB85C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810" y="2219050"/>
            <a:ext cx="11485859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35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rij CLB Limburg"/>
          <p:cNvPicPr>
            <a:picLocks noChangeAspect="1" noChangeArrowheads="1"/>
          </p:cNvPicPr>
          <p:nvPr/>
        </p:nvPicPr>
        <p:blipFill>
          <a:blip r:embed="rId2" cstate="email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52799" y="2194547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-1061370" y="1534359"/>
            <a:ext cx="728036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BE" sz="3200" dirty="0">
              <a:solidFill>
                <a:schemeClr val="bg1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BE" sz="3200" dirty="0">
              <a:solidFill>
                <a:schemeClr val="bg1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BE" sz="3200" dirty="0">
              <a:solidFill>
                <a:schemeClr val="bg1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>
              <a:solidFill>
                <a:schemeClr val="bg1"/>
              </a:solidFill>
              <a:latin typeface="Noteworthy Light" charset="0"/>
              <a:ea typeface="Noteworthy Light" charset="0"/>
              <a:cs typeface="Noteworthy Light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xmlns="" id="{FBE6BDCF-3779-40E0-9F1E-11740DAA9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BE" sz="6000" b="1" dirty="0">
                <a:solidFill>
                  <a:srgbClr val="00B050"/>
                </a:solidFill>
                <a:latin typeface="+mn-lt"/>
              </a:rPr>
              <a:t>Tussendoortjes </a:t>
            </a:r>
          </a:p>
        </p:txBody>
      </p:sp>
      <p:sp>
        <p:nvSpPr>
          <p:cNvPr id="8" name="Stroomdiagram: Verbindingslijn 7">
            <a:extLst>
              <a:ext uri="{FF2B5EF4-FFF2-40B4-BE49-F238E27FC236}">
                <a16:creationId xmlns:a16="http://schemas.microsoft.com/office/drawing/2014/main" xmlns="" id="{E25C5ACC-D7D8-4A50-A221-D65A326F7357}"/>
              </a:ext>
            </a:extLst>
          </p:cNvPr>
          <p:cNvSpPr/>
          <p:nvPr/>
        </p:nvSpPr>
        <p:spPr>
          <a:xfrm>
            <a:off x="234518" y="431689"/>
            <a:ext cx="3042081" cy="2843212"/>
          </a:xfrm>
          <a:prstGeom prst="flowChartConnecto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2400" b="1" dirty="0">
                <a:solidFill>
                  <a:srgbClr val="0070C0"/>
                </a:solidFill>
              </a:rPr>
              <a:t>Kan jij vijf gezonde tussendoortjes opnoemen?</a:t>
            </a:r>
          </a:p>
        </p:txBody>
      </p:sp>
      <p:sp>
        <p:nvSpPr>
          <p:cNvPr id="11" name="Stroomdiagram: Verbindingslijn 10">
            <a:extLst>
              <a:ext uri="{FF2B5EF4-FFF2-40B4-BE49-F238E27FC236}">
                <a16:creationId xmlns:a16="http://schemas.microsoft.com/office/drawing/2014/main" xmlns="" id="{F1D6A843-465C-4617-B2D9-635001CD8A24}"/>
              </a:ext>
            </a:extLst>
          </p:cNvPr>
          <p:cNvSpPr/>
          <p:nvPr/>
        </p:nvSpPr>
        <p:spPr>
          <a:xfrm>
            <a:off x="2641906" y="1508390"/>
            <a:ext cx="3042080" cy="2939785"/>
          </a:xfrm>
          <a:prstGeom prst="flowChartConnecto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2400" b="1" dirty="0">
                <a:solidFill>
                  <a:srgbClr val="0070C0"/>
                </a:solidFill>
              </a:rPr>
              <a:t>Neem jij die ook regelmatig mee naar school?</a:t>
            </a:r>
          </a:p>
        </p:txBody>
      </p:sp>
      <p:sp>
        <p:nvSpPr>
          <p:cNvPr id="12" name="Stroomdiagram: Verbindingslijn 11">
            <a:extLst>
              <a:ext uri="{FF2B5EF4-FFF2-40B4-BE49-F238E27FC236}">
                <a16:creationId xmlns:a16="http://schemas.microsoft.com/office/drawing/2014/main" xmlns="" id="{548CFEAC-E7E6-4DC0-B0FD-4896FD0A612D}"/>
              </a:ext>
            </a:extLst>
          </p:cNvPr>
          <p:cNvSpPr/>
          <p:nvPr/>
        </p:nvSpPr>
        <p:spPr>
          <a:xfrm>
            <a:off x="4036990" y="3881259"/>
            <a:ext cx="2438400" cy="2409825"/>
          </a:xfrm>
          <a:prstGeom prst="flowChartConnecto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2800" b="1" dirty="0">
                <a:solidFill>
                  <a:srgbClr val="0070C0"/>
                </a:solidFill>
              </a:rPr>
              <a:t>Leuk!</a:t>
            </a:r>
          </a:p>
        </p:txBody>
      </p:sp>
      <p:sp>
        <p:nvSpPr>
          <p:cNvPr id="15" name="Stroomdiagram: Verbindingslijn 14">
            <a:extLst>
              <a:ext uri="{FF2B5EF4-FFF2-40B4-BE49-F238E27FC236}">
                <a16:creationId xmlns:a16="http://schemas.microsoft.com/office/drawing/2014/main" xmlns="" id="{9E4A5BCF-CBB0-4712-81A3-8E543C501789}"/>
              </a:ext>
            </a:extLst>
          </p:cNvPr>
          <p:cNvSpPr/>
          <p:nvPr/>
        </p:nvSpPr>
        <p:spPr>
          <a:xfrm>
            <a:off x="107789" y="3053181"/>
            <a:ext cx="3561207" cy="368816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b="1" dirty="0"/>
              <a:t>En … </a:t>
            </a:r>
            <a:r>
              <a:rPr lang="nl-NL" sz="2000" b="1" dirty="0" err="1"/>
              <a:t>psst</a:t>
            </a:r>
            <a:r>
              <a:rPr lang="nl-NL" sz="2000" b="1" dirty="0"/>
              <a:t>! Als je toch eens wil snoepen, doe dat dan beter net na de maaltijd.</a:t>
            </a:r>
            <a:br>
              <a:rPr lang="nl-NL" sz="2000" b="1" dirty="0"/>
            </a:br>
            <a:r>
              <a:rPr lang="nl-NL" sz="2000" b="1" dirty="0"/>
              <a:t>Dat is beter voor je tanden ;-) !</a:t>
            </a:r>
          </a:p>
        </p:txBody>
      </p:sp>
      <p:pic>
        <p:nvPicPr>
          <p:cNvPr id="9" name="Tijdelijke aanduiding voor inhoud 8">
            <a:extLst>
              <a:ext uri="{FF2B5EF4-FFF2-40B4-BE49-F238E27FC236}">
                <a16:creationId xmlns:a16="http://schemas.microsoft.com/office/drawing/2014/main" xmlns="" id="{A4EE95D9-2A3E-4384-9129-E2DB8B5C435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3827" y="2933700"/>
            <a:ext cx="5558173" cy="3924300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xmlns="" id="{7F8E386C-999C-47B0-9652-601C60C2634D}"/>
              </a:ext>
            </a:extLst>
          </p:cNvPr>
          <p:cNvSpPr txBox="1"/>
          <p:nvPr/>
        </p:nvSpPr>
        <p:spPr>
          <a:xfrm>
            <a:off x="10604500" y="6372018"/>
            <a:ext cx="149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Bron: </a:t>
            </a:r>
            <a:r>
              <a:rPr lang="nl-BE" dirty="0" err="1"/>
              <a:t>Freepik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356600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xmlns="" id="{FD3EE9F5-4237-426D-9FAC-5C7663FAA61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68459" y="1825625"/>
            <a:ext cx="5413717" cy="5395428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xmlns="" id="{E020ED91-BF2B-454B-B517-79F29B4CB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BE" sz="6000" b="1" dirty="0">
                <a:solidFill>
                  <a:srgbClr val="00B050"/>
                </a:solidFill>
                <a:latin typeface="+mn-lt"/>
              </a:rPr>
              <a:t>Voedingsdriehoek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D4E06F9E-7D8E-40FC-AC29-655995953E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029199" cy="4351338"/>
          </a:xfrm>
        </p:spPr>
        <p:txBody>
          <a:bodyPr/>
          <a:lstStyle/>
          <a:p>
            <a:pPr marL="0" indent="0">
              <a:buNone/>
            </a:pPr>
            <a:r>
              <a:rPr lang="nl-BE" b="1" dirty="0">
                <a:solidFill>
                  <a:srgbClr val="0070C0"/>
                </a:solidFill>
              </a:rPr>
              <a:t>Heb je al eens gehoord van de voedingsdriehoek?</a:t>
            </a:r>
          </a:p>
          <a:p>
            <a:pPr marL="0" indent="0">
              <a:buNone/>
            </a:pPr>
            <a:endParaRPr lang="nl-BE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nl-BE" b="1" dirty="0" smtClean="0">
                <a:solidFill>
                  <a:srgbClr val="0070C0"/>
                </a:solidFill>
              </a:rPr>
              <a:t>Je </a:t>
            </a:r>
            <a:r>
              <a:rPr lang="nl-BE" b="1" dirty="0">
                <a:solidFill>
                  <a:srgbClr val="0070C0"/>
                </a:solidFill>
              </a:rPr>
              <a:t>kan de voedingsdriehoek misschien even bekijken met mama of papa op de website van </a:t>
            </a:r>
            <a:r>
              <a:rPr lang="nl-BE" b="1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gezondleven.be</a:t>
            </a:r>
            <a:r>
              <a:rPr lang="nl-BE" b="1" dirty="0">
                <a:solidFill>
                  <a:srgbClr val="0070C0"/>
                </a:solidFill>
              </a:rPr>
              <a:t>!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xmlns="" id="{683A4BB5-3B95-4C1A-A68D-C4F248C391E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51918" y="1600200"/>
            <a:ext cx="5800726" cy="5208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743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xmlns="" id="{E8BAB456-E5F0-49EF-B58B-B00890036AE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1227" y="560286"/>
            <a:ext cx="6602540" cy="6297714"/>
          </a:xfrm>
          <a:prstGeom prst="rect">
            <a:avLst/>
          </a:prstGeom>
        </p:spPr>
      </p:pic>
      <p:pic>
        <p:nvPicPr>
          <p:cNvPr id="6" name="Picture 6" descr="rij CLB Limburg"/>
          <p:cNvPicPr>
            <a:picLocks noChangeAspect="1" noChangeArrowheads="1"/>
          </p:cNvPicPr>
          <p:nvPr/>
        </p:nvPicPr>
        <p:blipFill>
          <a:blip r:embed="rId3" cstate="email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52799" y="2194547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xmlns="" id="{DAA3F2FF-3B14-4320-8D7B-2814EB952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BE" sz="6000" b="1" dirty="0">
                <a:solidFill>
                  <a:srgbClr val="00B050"/>
                </a:solidFill>
                <a:latin typeface="+mn-lt"/>
              </a:rPr>
              <a:t>Beweging</a:t>
            </a:r>
          </a:p>
        </p:txBody>
      </p:sp>
      <p:sp>
        <p:nvSpPr>
          <p:cNvPr id="7" name="Stroomdiagram: Verbindingslijn 6">
            <a:extLst>
              <a:ext uri="{FF2B5EF4-FFF2-40B4-BE49-F238E27FC236}">
                <a16:creationId xmlns:a16="http://schemas.microsoft.com/office/drawing/2014/main" xmlns="" id="{670FEEAC-F2A0-4D3F-8B31-70001F8E410D}"/>
              </a:ext>
            </a:extLst>
          </p:cNvPr>
          <p:cNvSpPr/>
          <p:nvPr/>
        </p:nvSpPr>
        <p:spPr>
          <a:xfrm>
            <a:off x="95488" y="9089"/>
            <a:ext cx="2812891" cy="2803400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b="1" dirty="0"/>
              <a:t>Bewegen maakt je blij!</a:t>
            </a:r>
          </a:p>
        </p:txBody>
      </p:sp>
      <p:sp>
        <p:nvSpPr>
          <p:cNvPr id="8" name="Stroomdiagram: Verbindingslijn 7">
            <a:extLst>
              <a:ext uri="{FF2B5EF4-FFF2-40B4-BE49-F238E27FC236}">
                <a16:creationId xmlns:a16="http://schemas.microsoft.com/office/drawing/2014/main" xmlns="" id="{42B59B7D-54D3-4129-B94D-F5F3B2D6DE6B}"/>
              </a:ext>
            </a:extLst>
          </p:cNvPr>
          <p:cNvSpPr/>
          <p:nvPr/>
        </p:nvSpPr>
        <p:spPr>
          <a:xfrm>
            <a:off x="2327571" y="1410789"/>
            <a:ext cx="3029176" cy="2879600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b="1" dirty="0"/>
              <a:t>Of je het nu alleen, met je gezin of in groep doet: het is GEZOND.</a:t>
            </a:r>
            <a:endParaRPr lang="nl-BE" sz="2000" b="1" dirty="0"/>
          </a:p>
        </p:txBody>
      </p:sp>
      <p:sp>
        <p:nvSpPr>
          <p:cNvPr id="11" name="Stroomdiagram: Verbindingslijn 10">
            <a:extLst>
              <a:ext uri="{FF2B5EF4-FFF2-40B4-BE49-F238E27FC236}">
                <a16:creationId xmlns:a16="http://schemas.microsoft.com/office/drawing/2014/main" xmlns="" id="{EA39E3FC-CE00-43DB-8D9B-08E0F39277FD}"/>
              </a:ext>
            </a:extLst>
          </p:cNvPr>
          <p:cNvSpPr/>
          <p:nvPr/>
        </p:nvSpPr>
        <p:spPr>
          <a:xfrm>
            <a:off x="95488" y="3353546"/>
            <a:ext cx="3486150" cy="3511550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b="1" dirty="0"/>
              <a:t>Soms vergeten we hoe belangrijk bewegen is. De uren gaan snel voorbij als je naar tv kijkt of games speelt.</a:t>
            </a:r>
          </a:p>
        </p:txBody>
      </p:sp>
    </p:spTree>
    <p:extLst>
      <p:ext uri="{BB962C8B-B14F-4D97-AF65-F5344CB8AC3E}">
        <p14:creationId xmlns:p14="http://schemas.microsoft.com/office/powerpoint/2010/main" val="1734224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xmlns="" id="{F0BA630F-8F06-4C76-94FE-09B850C2C7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7375" y="681037"/>
            <a:ext cx="6438902" cy="614271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xmlns="" id="{DC744739-4904-4497-B45B-2B99024E4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BE" sz="6000" b="1" dirty="0">
                <a:solidFill>
                  <a:srgbClr val="00B050"/>
                </a:solidFill>
                <a:latin typeface="+mn-lt"/>
              </a:rPr>
              <a:t>Beweging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F1F35F51-20F4-4799-A58A-5AC13314ED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419600" cy="4351338"/>
          </a:xfrm>
        </p:spPr>
        <p:txBody>
          <a:bodyPr/>
          <a:lstStyle/>
          <a:p>
            <a:pPr marL="0" indent="0">
              <a:buNone/>
            </a:pPr>
            <a:r>
              <a:rPr lang="nl-BE" b="1" dirty="0">
                <a:solidFill>
                  <a:srgbClr val="0070C0"/>
                </a:solidFill>
              </a:rPr>
              <a:t>Ken jij de bewegingsdriehoek al?</a:t>
            </a:r>
          </a:p>
          <a:p>
            <a:pPr marL="0" indent="0">
              <a:buNone/>
            </a:pPr>
            <a:endParaRPr lang="nl-BE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nl-BE" b="1" dirty="0">
                <a:solidFill>
                  <a:srgbClr val="0070C0"/>
                </a:solidFill>
              </a:rPr>
              <a:t>Misschien kan je samen met mama of papa een kijkje nemen op </a:t>
            </a:r>
            <a:r>
              <a:rPr lang="nl-BE" b="1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gezondleven.be</a:t>
            </a:r>
            <a:r>
              <a:rPr lang="nl-BE" b="1" dirty="0">
                <a:solidFill>
                  <a:srgbClr val="0070C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67853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rij CLB Limburg"/>
          <p:cNvPicPr>
            <a:picLocks noChangeAspect="1" noChangeArrowheads="1"/>
          </p:cNvPicPr>
          <p:nvPr/>
        </p:nvPicPr>
        <p:blipFill>
          <a:blip r:embed="rId2" cstate="email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12055" y="1988051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xmlns="" id="{CD6C6A60-4A9D-4328-863C-DAC208DAE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925" y="236538"/>
            <a:ext cx="10515600" cy="1325563"/>
          </a:xfrm>
        </p:spPr>
        <p:txBody>
          <a:bodyPr>
            <a:noAutofit/>
          </a:bodyPr>
          <a:lstStyle/>
          <a:p>
            <a:r>
              <a:rPr lang="nl-BE" sz="5400" b="1" dirty="0">
                <a:solidFill>
                  <a:srgbClr val="00B050"/>
                </a:solidFill>
                <a:latin typeface="+mn-lt"/>
              </a:rPr>
              <a:t>Schermtijd – gamen – sociale media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xmlns="" id="{A9CC85D4-8FE8-41F3-97BC-DC8D87DC425D}"/>
              </a:ext>
            </a:extLst>
          </p:cNvPr>
          <p:cNvSpPr txBox="1"/>
          <p:nvPr/>
        </p:nvSpPr>
        <p:spPr>
          <a:xfrm rot="21169352">
            <a:off x="5753100" y="2481649"/>
            <a:ext cx="5172075" cy="646331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NL" b="1" dirty="0">
                <a:solidFill>
                  <a:schemeClr val="tx1"/>
                </a:solidFill>
              </a:rPr>
              <a:t>Game jij vaak? Of krijg je daar soms opmerkingen over? </a:t>
            </a:r>
            <a:endParaRPr lang="nl-NL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xmlns="" id="{831D2F40-D06F-408C-9B7E-B73732F92210}"/>
              </a:ext>
            </a:extLst>
          </p:cNvPr>
          <p:cNvSpPr txBox="1"/>
          <p:nvPr/>
        </p:nvSpPr>
        <p:spPr>
          <a:xfrm rot="1041374">
            <a:off x="7216972" y="4657003"/>
            <a:ext cx="4514850" cy="923330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NL" b="1" dirty="0"/>
              <a:t>Krijg je soms ruzie over gamen of schermtijd? Dan maak je best goede afspraken met je ouders. </a:t>
            </a:r>
            <a:endParaRPr lang="nl-BE" b="1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xmlns="" id="{BADB1343-A66C-431E-8DC3-7C3DC290A55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939" y="4095846"/>
            <a:ext cx="2190937" cy="1232402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xmlns="" id="{76E5B4E5-B13E-43C1-9348-29CDC678309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07305">
            <a:off x="2373635" y="5479441"/>
            <a:ext cx="1225550" cy="1225550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xmlns="" id="{733C111E-030C-488C-8206-3B0F0F1861C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97722">
            <a:off x="2762918" y="3597073"/>
            <a:ext cx="1442299" cy="1442299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xmlns="" id="{94557192-78E3-4DE7-9A7B-3C4C2EEC925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81678">
            <a:off x="3944154" y="5504912"/>
            <a:ext cx="1568161" cy="1174607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xmlns="" id="{B9F2985F-E479-4FF0-8237-5596A4CD913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227494">
            <a:off x="6199103" y="5395415"/>
            <a:ext cx="1313780" cy="1320895"/>
          </a:xfrm>
          <a:prstGeom prst="rect">
            <a:avLst/>
          </a:prstGeom>
        </p:spPr>
      </p:pic>
      <p:sp>
        <p:nvSpPr>
          <p:cNvPr id="17" name="Tekstvak 16">
            <a:extLst>
              <a:ext uri="{FF2B5EF4-FFF2-40B4-BE49-F238E27FC236}">
                <a16:creationId xmlns:a16="http://schemas.microsoft.com/office/drawing/2014/main" xmlns="" id="{49801ECC-A7ED-4F3C-B6F6-351687085323}"/>
              </a:ext>
            </a:extLst>
          </p:cNvPr>
          <p:cNvSpPr txBox="1"/>
          <p:nvPr/>
        </p:nvSpPr>
        <p:spPr>
          <a:xfrm>
            <a:off x="8453796" y="3139517"/>
            <a:ext cx="272415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l-BE" b="1" dirty="0">
                <a:sym typeface="Wingdings" panose="05000000000000000000" pitchFamily="2" charset="2"/>
              </a:rPr>
              <a:t> </a:t>
            </a:r>
            <a:r>
              <a:rPr lang="nl-BE" b="1" dirty="0"/>
              <a:t>doe de </a:t>
            </a:r>
            <a:r>
              <a:rPr lang="nl-BE" b="1" dirty="0">
                <a:solidFill>
                  <a:schemeClr val="bg1"/>
                </a:solidFill>
                <a:hlinkClick r:id="rId8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zelftest gamen!</a:t>
            </a:r>
            <a:endParaRPr lang="nl-BE" b="1" dirty="0">
              <a:solidFill>
                <a:schemeClr val="bg1"/>
              </a:solidFill>
            </a:endParaRP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xmlns="" id="{DB0FFA94-7043-4851-BB90-5C8D360434F8}"/>
              </a:ext>
            </a:extLst>
          </p:cNvPr>
          <p:cNvSpPr txBox="1"/>
          <p:nvPr/>
        </p:nvSpPr>
        <p:spPr>
          <a:xfrm>
            <a:off x="8953500" y="5950743"/>
            <a:ext cx="2606925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l-NL" b="1" dirty="0">
                <a:sym typeface="Wingdings" panose="05000000000000000000" pitchFamily="2" charset="2"/>
              </a:rPr>
              <a:t> H</a:t>
            </a:r>
            <a:r>
              <a:rPr lang="nl-NL" b="1" dirty="0"/>
              <a:t>ier </a:t>
            </a:r>
            <a:r>
              <a:rPr lang="nl-NL" b="1" dirty="0">
                <a:solidFill>
                  <a:schemeClr val="bg1"/>
                </a:solidFill>
              </a:rPr>
              <a:t>vind je een handige</a:t>
            </a:r>
            <a:r>
              <a:rPr lang="nl-NL" b="1" dirty="0">
                <a:solidFill>
                  <a:schemeClr val="bg1"/>
                </a:solidFill>
                <a:hlinkClick r:id="rId9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 afsprakenkaart</a:t>
            </a:r>
            <a:r>
              <a:rPr lang="nl-NL" b="1" dirty="0">
                <a:solidFill>
                  <a:schemeClr val="bg1"/>
                </a:solidFill>
              </a:rPr>
              <a:t>!</a:t>
            </a:r>
            <a:endParaRPr lang="nl-BE" b="1" dirty="0">
              <a:solidFill>
                <a:schemeClr val="bg1"/>
              </a:solidFill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xmlns="" id="{F8011DF7-0EA2-4630-B7D0-9DFC1DFAFFEA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939" y="1662007"/>
            <a:ext cx="2584928" cy="1932599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xmlns="" id="{C15C3D6A-1640-4009-A601-C840FFEC0F31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7150" y="1845133"/>
            <a:ext cx="1841152" cy="1231499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xmlns="" id="{7057F11F-910E-4FBE-8466-94472DC44D38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2763" y="3429000"/>
            <a:ext cx="2859272" cy="1835055"/>
          </a:xfrm>
          <a:prstGeom prst="rect">
            <a:avLst/>
          </a:prstGeom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xmlns="" id="{F82A312E-ADB4-4386-9EA7-A65103BC0059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18" y="6316346"/>
            <a:ext cx="1993565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202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7" grpId="0" animBg="1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xmlns="" id="{CD1C5177-924A-4657-A342-8A7E05BFB0B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954" y="1779592"/>
            <a:ext cx="6950042" cy="5078408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xmlns="" id="{963DD9F7-B61C-4AEA-A814-C951BCAD3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sz="5400" b="1" dirty="0">
                <a:solidFill>
                  <a:srgbClr val="00B050"/>
                </a:solidFill>
                <a:latin typeface="Calibri" panose="020F0502020204030204"/>
              </a:rPr>
              <a:t>Slaap</a:t>
            </a:r>
            <a:endParaRPr lang="nl-BE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xmlns="" id="{F4899725-095E-4708-A622-99824E15B6F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8309" y="2083648"/>
            <a:ext cx="5407621" cy="5395428"/>
          </a:xfrm>
          <a:prstGeom prst="rect">
            <a:avLst/>
          </a:prstGeom>
        </p:spPr>
      </p:pic>
      <p:sp>
        <p:nvSpPr>
          <p:cNvPr id="5" name="Rechthoek 4">
            <a:extLst>
              <a:ext uri="{FF2B5EF4-FFF2-40B4-BE49-F238E27FC236}">
                <a16:creationId xmlns:a16="http://schemas.microsoft.com/office/drawing/2014/main" xmlns="" id="{6377793B-C7B0-4C86-A0FB-45C4442BF60C}"/>
              </a:ext>
            </a:extLst>
          </p:cNvPr>
          <p:cNvSpPr/>
          <p:nvPr/>
        </p:nvSpPr>
        <p:spPr>
          <a:xfrm rot="725922">
            <a:off x="4053824" y="2033913"/>
            <a:ext cx="7867650" cy="1384995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nl-NL" sz="2800" b="1" dirty="0">
                <a:solidFill>
                  <a:prstClr val="black"/>
                </a:solidFill>
              </a:rPr>
              <a:t>Beter slapen begint bij jezelf! </a:t>
            </a:r>
          </a:p>
          <a:p>
            <a:pPr lvl="0" algn="ctr"/>
            <a:r>
              <a:rPr lang="nl-NL" sz="2800" b="1" dirty="0">
                <a:solidFill>
                  <a:prstClr val="black"/>
                </a:solidFill>
              </a:rPr>
              <a:t>Wil jij ook beter slapen? Ga dan aan de slag met deze </a:t>
            </a:r>
            <a:r>
              <a:rPr lang="nl-NL" sz="2800" b="1" dirty="0">
                <a:solidFill>
                  <a:prstClr val="black"/>
                </a:solidFill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tips!</a:t>
            </a:r>
            <a:endParaRPr lang="nl-BE" sz="2800" b="1" dirty="0">
              <a:solidFill>
                <a:prstClr val="black"/>
              </a:solidFill>
            </a:endParaRP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xmlns="" id="{C84A1F24-678D-4D0F-A67F-79E864013370}"/>
              </a:ext>
            </a:extLst>
          </p:cNvPr>
          <p:cNvSpPr/>
          <p:nvPr/>
        </p:nvSpPr>
        <p:spPr>
          <a:xfrm rot="20745099">
            <a:off x="8329816" y="5167629"/>
            <a:ext cx="2661295" cy="584775"/>
          </a:xfrm>
          <a:prstGeom prst="rect">
            <a:avLst/>
          </a:prstGeom>
          <a:ln w="28575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nl-BE" sz="3200" b="1" dirty="0">
                <a:hlinkClick r:id="rId5"/>
              </a:rPr>
              <a:t>WATWAT-tips!</a:t>
            </a:r>
            <a:endParaRPr lang="nl-BE" sz="3200" b="1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xmlns="" id="{FE9B5C29-5D09-4E8C-8CDB-E41612838D4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58085"/>
            <a:ext cx="2024047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037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rij CLB Limburg"/>
          <p:cNvPicPr>
            <a:picLocks noChangeAspect="1" noChangeArrowheads="1"/>
          </p:cNvPicPr>
          <p:nvPr/>
        </p:nvPicPr>
        <p:blipFill>
          <a:blip r:embed="rId2" cstate="email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52799" y="2194547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mgaan met stress | Nok Nok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422305">
            <a:off x="228600" y="1325338"/>
            <a:ext cx="64008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xmlns="" id="{C8D7E52E-D20E-40A8-B400-10B413D6F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BE" sz="6000" b="1" dirty="0">
                <a:solidFill>
                  <a:srgbClr val="00B050"/>
                </a:solidFill>
                <a:latin typeface="+mn-lt"/>
              </a:rPr>
              <a:t>Voel jij je goed in je vel?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xmlns="" id="{FF617172-D945-4EA4-9DFB-018786FA845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b="1" dirty="0">
                <a:solidFill>
                  <a:srgbClr val="0070C0"/>
                </a:solidFill>
              </a:rPr>
              <a:t>Voel jij je soms minder goed?</a:t>
            </a:r>
          </a:p>
          <a:p>
            <a:pPr marL="0" indent="0">
              <a:buNone/>
            </a:pPr>
            <a:r>
              <a:rPr lang="nl-NL" b="1" dirty="0">
                <a:solidFill>
                  <a:srgbClr val="0070C0"/>
                </a:solidFill>
              </a:rPr>
              <a:t>Heb je wel eens een dipje of een tegenslag? </a:t>
            </a:r>
          </a:p>
          <a:p>
            <a:pPr marL="457200" lvl="1" indent="0">
              <a:buNone/>
            </a:pPr>
            <a:r>
              <a:rPr lang="nl-NL" dirty="0">
                <a:solidFill>
                  <a:srgbClr val="0070C0"/>
                </a:solidFill>
                <a:sym typeface="Wingdings" panose="05000000000000000000" pitchFamily="2" charset="2"/>
              </a:rPr>
              <a:t> </a:t>
            </a:r>
            <a:r>
              <a:rPr lang="nl-NL" dirty="0">
                <a:solidFill>
                  <a:srgbClr val="0070C0"/>
                </a:solidFill>
              </a:rPr>
              <a:t>Dat is normaal. Maar je bent jong en je kan heel wat aan!</a:t>
            </a:r>
          </a:p>
          <a:p>
            <a:pPr lvl="1"/>
            <a:endParaRPr lang="nl-NL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nl-NL" sz="3200" b="1" dirty="0">
                <a:solidFill>
                  <a:srgbClr val="0070C0"/>
                </a:solidFill>
              </a:rPr>
              <a:t>Neem zeker eens een kijkje op </a:t>
            </a:r>
            <a:r>
              <a:rPr lang="nl-NL" sz="3200" b="1" dirty="0">
                <a:solidFill>
                  <a:srgbClr val="0070C0"/>
                </a:solidFill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www.noknok.be</a:t>
            </a:r>
            <a:r>
              <a:rPr lang="nl-NL" sz="3200" b="1" dirty="0">
                <a:solidFill>
                  <a:srgbClr val="0070C0"/>
                </a:solidFill>
              </a:rPr>
              <a:t>.</a:t>
            </a:r>
          </a:p>
          <a:p>
            <a:pPr marL="914400" lvl="2" indent="0">
              <a:buNone/>
            </a:pPr>
            <a:r>
              <a:rPr lang="nl-NL" dirty="0">
                <a:solidFill>
                  <a:srgbClr val="0070C0"/>
                </a:solidFill>
              </a:rPr>
              <a:t>Hier vind je informatie en opdrachten om je goed in je vel te voelen.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014278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rij CLB Limburg"/>
          <p:cNvPicPr>
            <a:picLocks noChangeAspect="1" noChangeArrowheads="1"/>
          </p:cNvPicPr>
          <p:nvPr/>
        </p:nvPicPr>
        <p:blipFill>
          <a:blip r:embed="rId2" cstate="email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52799" y="2194547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5760720" y="601261"/>
            <a:ext cx="64312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</p:txBody>
      </p:sp>
      <p:pic>
        <p:nvPicPr>
          <p:cNvPr id="13314" name="Picture 2" descr="at is veerkracht? | Nok Nok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50025" y="1335984"/>
            <a:ext cx="7184887" cy="5388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xmlns="" id="{2B3F823C-D882-4474-ADE6-778FAC6B2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sz="6000" b="1" dirty="0">
                <a:solidFill>
                  <a:srgbClr val="00B050"/>
                </a:solidFill>
                <a:latin typeface="Calibri" panose="020F0502020204030204"/>
              </a:rPr>
              <a:t>Voel jij je goed in je vel?</a:t>
            </a:r>
            <a:endParaRPr lang="nl-BE" dirty="0"/>
          </a:p>
        </p:txBody>
      </p:sp>
      <p:sp>
        <p:nvSpPr>
          <p:cNvPr id="5" name="Rechthoek: afgeronde hoeken 4">
            <a:extLst>
              <a:ext uri="{FF2B5EF4-FFF2-40B4-BE49-F238E27FC236}">
                <a16:creationId xmlns:a16="http://schemas.microsoft.com/office/drawing/2014/main" xmlns="" id="{A5C41160-CA80-4EF2-8EDF-837347BD693D}"/>
              </a:ext>
            </a:extLst>
          </p:cNvPr>
          <p:cNvSpPr/>
          <p:nvPr/>
        </p:nvSpPr>
        <p:spPr>
          <a:xfrm>
            <a:off x="4325799" y="1678479"/>
            <a:ext cx="2571750" cy="12573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000" dirty="0"/>
              <a:t>Hoe sterk voel jij je bij stress of een tegenslag?</a:t>
            </a:r>
          </a:p>
        </p:txBody>
      </p:sp>
      <p:sp>
        <p:nvSpPr>
          <p:cNvPr id="7" name="Rechthoek: afgeronde hoeken 6">
            <a:extLst>
              <a:ext uri="{FF2B5EF4-FFF2-40B4-BE49-F238E27FC236}">
                <a16:creationId xmlns:a16="http://schemas.microsoft.com/office/drawing/2014/main" xmlns="" id="{F95AA933-5B0A-4C7F-A010-890B1B7FB832}"/>
              </a:ext>
            </a:extLst>
          </p:cNvPr>
          <p:cNvSpPr/>
          <p:nvPr/>
        </p:nvSpPr>
        <p:spPr>
          <a:xfrm>
            <a:off x="7784661" y="2659894"/>
            <a:ext cx="2219339" cy="11763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000" dirty="0"/>
              <a:t>Wat doe jij om stoom af te laten?</a:t>
            </a:r>
          </a:p>
        </p:txBody>
      </p:sp>
      <p:sp>
        <p:nvSpPr>
          <p:cNvPr id="8" name="Rechthoek: afgeronde hoeken 7">
            <a:extLst>
              <a:ext uri="{FF2B5EF4-FFF2-40B4-BE49-F238E27FC236}">
                <a16:creationId xmlns:a16="http://schemas.microsoft.com/office/drawing/2014/main" xmlns="" id="{BE5CE881-0B31-48E2-BA33-A9553D55B8EC}"/>
              </a:ext>
            </a:extLst>
          </p:cNvPr>
          <p:cNvSpPr/>
          <p:nvPr/>
        </p:nvSpPr>
        <p:spPr>
          <a:xfrm>
            <a:off x="8013261" y="4525280"/>
            <a:ext cx="3340539" cy="1836439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000" dirty="0"/>
              <a:t>Maak een login bij </a:t>
            </a:r>
            <a:r>
              <a:rPr lang="nl-BE" sz="2000" dirty="0" err="1"/>
              <a:t>NokNok</a:t>
            </a:r>
            <a:r>
              <a:rPr lang="nl-BE" sz="2000" dirty="0"/>
              <a:t>, doe de </a:t>
            </a:r>
            <a:r>
              <a:rPr lang="nl-BE" sz="2000" b="1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veerkrachttest</a:t>
            </a:r>
            <a:r>
              <a:rPr lang="nl-BE" sz="2000" dirty="0">
                <a:solidFill>
                  <a:schemeClr val="bg1"/>
                </a:solidFill>
              </a:rPr>
              <a:t> en </a:t>
            </a:r>
            <a:r>
              <a:rPr lang="nl-BE" sz="2000" dirty="0"/>
              <a:t>krijg persoonlijke tips!</a:t>
            </a:r>
          </a:p>
        </p:txBody>
      </p:sp>
      <p:sp>
        <p:nvSpPr>
          <p:cNvPr id="9" name="Rechthoek: afgeronde hoeken 8">
            <a:extLst>
              <a:ext uri="{FF2B5EF4-FFF2-40B4-BE49-F238E27FC236}">
                <a16:creationId xmlns:a16="http://schemas.microsoft.com/office/drawing/2014/main" xmlns="" id="{1E3A2FD1-5880-4FE9-A73E-DA9C30AEBFA0}"/>
              </a:ext>
            </a:extLst>
          </p:cNvPr>
          <p:cNvSpPr/>
          <p:nvPr/>
        </p:nvSpPr>
        <p:spPr>
          <a:xfrm>
            <a:off x="5281227" y="4012997"/>
            <a:ext cx="2219339" cy="13720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000" dirty="0"/>
              <a:t>Kan jij terecht bij de mensen om je heen?</a:t>
            </a:r>
          </a:p>
        </p:txBody>
      </p:sp>
    </p:spTree>
    <p:extLst>
      <p:ext uri="{BB962C8B-B14F-4D97-AF65-F5344CB8AC3E}">
        <p14:creationId xmlns:p14="http://schemas.microsoft.com/office/powerpoint/2010/main" val="5035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5760720" y="601261"/>
            <a:ext cx="6431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xmlns="" id="{3446FBF1-4A19-40D1-94BD-062F20128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BE" sz="6000" b="1" dirty="0">
                <a:solidFill>
                  <a:srgbClr val="00B050"/>
                </a:solidFill>
                <a:latin typeface="+mn-lt"/>
              </a:rPr>
              <a:t>Vragen?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xmlns="" id="{F575E8A3-923C-4B80-ABCD-896E585330F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nl-NL" dirty="0">
                <a:solidFill>
                  <a:srgbClr val="0070C0"/>
                </a:solidFill>
              </a:rPr>
              <a:t>Je kan met </a:t>
            </a:r>
            <a:r>
              <a:rPr lang="nl-NL" b="1" dirty="0">
                <a:solidFill>
                  <a:srgbClr val="0070C0"/>
                </a:solidFill>
              </a:rPr>
              <a:t>al jouw vragen en bezorgdheden </a:t>
            </a:r>
            <a:r>
              <a:rPr lang="nl-NL" dirty="0">
                <a:solidFill>
                  <a:srgbClr val="0070C0"/>
                </a:solidFill>
              </a:rPr>
              <a:t>bij het CLB terecht!</a:t>
            </a:r>
          </a:p>
          <a:p>
            <a:pPr lvl="1"/>
            <a:r>
              <a:rPr lang="nl-NL" i="1" dirty="0">
                <a:solidFill>
                  <a:srgbClr val="00B050"/>
                </a:solidFill>
              </a:rPr>
              <a:t>Goed voelen</a:t>
            </a:r>
          </a:p>
          <a:p>
            <a:pPr lvl="1"/>
            <a:r>
              <a:rPr lang="nl-NL" i="1" dirty="0">
                <a:solidFill>
                  <a:srgbClr val="00B050"/>
                </a:solidFill>
              </a:rPr>
              <a:t>Gezondheid </a:t>
            </a:r>
          </a:p>
          <a:p>
            <a:pPr lvl="1"/>
            <a:r>
              <a:rPr lang="nl-NL" i="1" dirty="0">
                <a:solidFill>
                  <a:srgbClr val="00B050"/>
                </a:solidFill>
              </a:rPr>
              <a:t>Leren en studeren</a:t>
            </a:r>
          </a:p>
          <a:p>
            <a:pPr lvl="1"/>
            <a:r>
              <a:rPr lang="nl-NL" i="1" dirty="0">
                <a:solidFill>
                  <a:srgbClr val="00B050"/>
                </a:solidFill>
              </a:rPr>
              <a:t>Studiekeuze </a:t>
            </a:r>
          </a:p>
          <a:p>
            <a:pPr lvl="1"/>
            <a:r>
              <a:rPr lang="nl-NL" i="1" dirty="0">
                <a:solidFill>
                  <a:srgbClr val="00B050"/>
                </a:solidFill>
              </a:rPr>
              <a:t>…..</a:t>
            </a:r>
          </a:p>
          <a:p>
            <a:pPr lvl="1"/>
            <a:endParaRPr lang="nl-NL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nl-NL" dirty="0">
                <a:solidFill>
                  <a:srgbClr val="0070C0"/>
                </a:solidFill>
              </a:rPr>
              <a:t>Je kan altijd anoniem chatten met de </a:t>
            </a:r>
            <a:r>
              <a:rPr lang="nl-NL" b="1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CLBch@t!</a:t>
            </a:r>
            <a:endParaRPr lang="nl-NL" b="1" dirty="0">
              <a:solidFill>
                <a:srgbClr val="0070C0"/>
              </a:solidFill>
            </a:endParaRPr>
          </a:p>
          <a:p>
            <a:endParaRPr lang="nl-NL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nl-NL" dirty="0">
                <a:solidFill>
                  <a:srgbClr val="0070C0"/>
                </a:solidFill>
              </a:rPr>
              <a:t>Wil je graag persoonlijk iets bespreken? </a:t>
            </a:r>
            <a:r>
              <a:rPr lang="nl-NL" dirty="0" smtClean="0">
                <a:solidFill>
                  <a:srgbClr val="0070C0"/>
                </a:solidFill>
              </a:rPr>
              <a:t/>
            </a:r>
            <a:br>
              <a:rPr lang="nl-NL" dirty="0" smtClean="0">
                <a:solidFill>
                  <a:srgbClr val="0070C0"/>
                </a:solidFill>
              </a:rPr>
            </a:br>
            <a:r>
              <a:rPr lang="nl-NL" dirty="0" smtClean="0">
                <a:solidFill>
                  <a:srgbClr val="0070C0"/>
                </a:solidFill>
              </a:rPr>
              <a:t>Dat </a:t>
            </a:r>
            <a:r>
              <a:rPr lang="nl-NL" dirty="0">
                <a:solidFill>
                  <a:srgbClr val="0070C0"/>
                </a:solidFill>
              </a:rPr>
              <a:t>kan! Vraag aan mama of papa om samen een afspraak te maken bij het CLB.</a:t>
            </a:r>
            <a:endParaRPr lang="nl-BE" dirty="0">
              <a:solidFill>
                <a:srgbClr val="0070C0"/>
              </a:solidFill>
            </a:endParaRPr>
          </a:p>
        </p:txBody>
      </p:sp>
      <p:pic>
        <p:nvPicPr>
          <p:cNvPr id="6" name="Picture 6" descr="rij CLB Limburg"/>
          <p:cNvPicPr>
            <a:picLocks noChangeAspect="1" noChangeArrowheads="1"/>
          </p:cNvPicPr>
          <p:nvPr/>
        </p:nvPicPr>
        <p:blipFill>
          <a:blip r:embed="rId3" cstate="email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7177499" y="2002681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xmlns="" id="{115D0075-926A-499A-9B7F-D4A0D64F76A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1186036"/>
            <a:ext cx="3886467" cy="5655028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xmlns="" id="{C139043A-57D7-4F94-8C6E-CA193A85D9B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73" y="6358085"/>
            <a:ext cx="1524132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811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3600" y="-79788"/>
            <a:ext cx="12315600" cy="6937788"/>
          </a:xfrm>
          <a:prstGeom prst="rect">
            <a:avLst/>
          </a:prstGeom>
        </p:spPr>
      </p:pic>
      <p:pic>
        <p:nvPicPr>
          <p:cNvPr id="6" name="Picture 6" descr="rij CLB Limburg"/>
          <p:cNvPicPr>
            <a:picLocks noChangeAspect="1" noChangeArrowheads="1"/>
          </p:cNvPicPr>
          <p:nvPr/>
        </p:nvPicPr>
        <p:blipFill>
          <a:blip r:embed="rId3" cstate="email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52799" y="2194547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8813" y="4059400"/>
            <a:ext cx="4858933" cy="2292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198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6" descr="rij CLB Limburg"/>
          <p:cNvPicPr>
            <a:picLocks noChangeAspect="1" noChangeArrowheads="1"/>
          </p:cNvPicPr>
          <p:nvPr/>
        </p:nvPicPr>
        <p:blipFill>
          <a:blip r:embed="rId2" cstate="email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52799" y="2168421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64300"/>
            <a:ext cx="1612900" cy="393700"/>
          </a:xfrm>
          <a:prstGeom prst="rect">
            <a:avLst/>
          </a:prstGeom>
        </p:spPr>
      </p:pic>
      <p:sp>
        <p:nvSpPr>
          <p:cNvPr id="2" name="Toelichting met afgeronde rechthoek 1"/>
          <p:cNvSpPr/>
          <p:nvPr/>
        </p:nvSpPr>
        <p:spPr>
          <a:xfrm>
            <a:off x="1211262" y="459981"/>
            <a:ext cx="9769475" cy="5035943"/>
          </a:xfrm>
          <a:prstGeom prst="wedgeRoundRectCallout">
            <a:avLst>
              <a:gd name="adj1" fmla="val 25525"/>
              <a:gd name="adj2" fmla="val 4932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3200" b="1" dirty="0">
                <a:latin typeface="Noteworthy Light" charset="0"/>
                <a:ea typeface="Noteworthy Light" charset="0"/>
                <a:cs typeface="Noteworthy Light" charset="0"/>
              </a:rPr>
              <a:t>Beste leerling,</a:t>
            </a:r>
          </a:p>
          <a:p>
            <a:r>
              <a:rPr lang="nl-NL" sz="3200" b="1" dirty="0">
                <a:latin typeface="Noteworthy Light" charset="0"/>
                <a:ea typeface="Noteworthy Light" charset="0"/>
                <a:cs typeface="Noteworthy Light" charset="0"/>
              </a:rPr>
              <a:t/>
            </a:r>
            <a:br>
              <a:rPr lang="nl-NL" sz="3200" b="1" dirty="0">
                <a:latin typeface="Noteworthy Light" charset="0"/>
                <a:ea typeface="Noteworthy Light" charset="0"/>
                <a:cs typeface="Noteworthy Light" charset="0"/>
              </a:rPr>
            </a:br>
            <a:r>
              <a:rPr lang="nl-NL" sz="3200" b="1" dirty="0">
                <a:latin typeface="Noteworthy Light" charset="0"/>
                <a:ea typeface="Noteworthy Light" charset="0"/>
                <a:cs typeface="Noteworthy Light" charset="0"/>
              </a:rPr>
              <a:t>Normaal was er voor jou dit schooljaar nog een systematisch contactmoment (medisch onderzoek) gepland bij het CLB.</a:t>
            </a:r>
          </a:p>
          <a:p>
            <a:endParaRPr lang="nl-NL" sz="3200" b="1" dirty="0"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NL" sz="3200" b="1" dirty="0">
                <a:latin typeface="Noteworthy Light" charset="0"/>
                <a:ea typeface="Noteworthy Light" charset="0"/>
                <a:cs typeface="Noteworthy Light" charset="0"/>
              </a:rPr>
              <a:t>Door de coronacrisis kan dit niet doorgaan.</a:t>
            </a:r>
          </a:p>
          <a:p>
            <a:r>
              <a:rPr lang="nl-NL" sz="3200" b="1" dirty="0">
                <a:latin typeface="Noteworthy Light" charset="0"/>
                <a:ea typeface="Noteworthy Light" charset="0"/>
                <a:cs typeface="Noteworthy Light" charset="0"/>
              </a:rPr>
              <a:t>Toch willen we graag samen met jou even stilstaan bij jouw gezondheid. Ben je klaar ?</a:t>
            </a:r>
          </a:p>
        </p:txBody>
      </p:sp>
    </p:spTree>
    <p:extLst>
      <p:ext uri="{BB962C8B-B14F-4D97-AF65-F5344CB8AC3E}">
        <p14:creationId xmlns:p14="http://schemas.microsoft.com/office/powerpoint/2010/main" val="172840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1786" y="4037107"/>
            <a:ext cx="3176291" cy="2403299"/>
          </a:xfrm>
          <a:prstGeom prst="rect">
            <a:avLst/>
          </a:prstGeom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xmlns="" id="{3975C032-CF7E-40AE-8B45-ECA7CC501F5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7854" y="4188387"/>
            <a:ext cx="3176291" cy="2304488"/>
          </a:xfrm>
          <a:prstGeom prst="rect">
            <a:avLst/>
          </a:prstGeom>
        </p:spPr>
      </p:pic>
      <p:sp>
        <p:nvSpPr>
          <p:cNvPr id="5" name="Titel 4">
            <a:extLst>
              <a:ext uri="{FF2B5EF4-FFF2-40B4-BE49-F238E27FC236}">
                <a16:creationId xmlns:a16="http://schemas.microsoft.com/office/drawing/2014/main" xmlns="" id="{693AE950-377F-4B99-BCC4-19CC51A97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BE" sz="6000" b="1" dirty="0">
                <a:solidFill>
                  <a:srgbClr val="00B050"/>
                </a:solidFill>
                <a:latin typeface="+mn-lt"/>
              </a:rPr>
              <a:t>Tot slot!</a:t>
            </a:r>
          </a:p>
        </p:txBody>
      </p:sp>
      <p:sp>
        <p:nvSpPr>
          <p:cNvPr id="9" name="Rechthoek: afgeronde hoeken 8">
            <a:extLst>
              <a:ext uri="{FF2B5EF4-FFF2-40B4-BE49-F238E27FC236}">
                <a16:creationId xmlns:a16="http://schemas.microsoft.com/office/drawing/2014/main" xmlns="" id="{F84CD130-C805-48A8-9024-41DD910D9093}"/>
              </a:ext>
            </a:extLst>
          </p:cNvPr>
          <p:cNvSpPr/>
          <p:nvPr/>
        </p:nvSpPr>
        <p:spPr>
          <a:xfrm>
            <a:off x="2595562" y="1690688"/>
            <a:ext cx="7119938" cy="154781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500" b="1" dirty="0"/>
              <a:t>Fijn dat je deze presentatie hebt doorgenomen. Dank je wel!</a:t>
            </a:r>
          </a:p>
          <a:p>
            <a:pPr algn="ctr"/>
            <a:endParaRPr lang="nl-NL" sz="2500" b="1" dirty="0"/>
          </a:p>
          <a:p>
            <a:pPr algn="ctr"/>
            <a:r>
              <a:rPr lang="nl-NL" sz="2500" b="1" dirty="0"/>
              <a:t>Je mag die gerust ook tonen aan je mama of papa!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xmlns="" id="{D10EB494-A9D9-4B68-BD48-89245E9C9288}"/>
              </a:ext>
            </a:extLst>
          </p:cNvPr>
          <p:cNvSpPr txBox="1"/>
          <p:nvPr/>
        </p:nvSpPr>
        <p:spPr>
          <a:xfrm>
            <a:off x="609599" y="3528777"/>
            <a:ext cx="45339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>
                <a:solidFill>
                  <a:srgbClr val="0070C0"/>
                </a:solidFill>
              </a:rPr>
              <a:t>Deze presentatie werd gemaakt door:</a:t>
            </a:r>
          </a:p>
        </p:txBody>
      </p:sp>
    </p:spTree>
    <p:extLst>
      <p:ext uri="{BB962C8B-B14F-4D97-AF65-F5344CB8AC3E}">
        <p14:creationId xmlns:p14="http://schemas.microsoft.com/office/powerpoint/2010/main" val="524346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64300"/>
            <a:ext cx="1612900" cy="393700"/>
          </a:xfrm>
          <a:prstGeom prst="rect">
            <a:avLst/>
          </a:prstGeom>
        </p:spPr>
      </p:pic>
      <p:pic>
        <p:nvPicPr>
          <p:cNvPr id="10" name="Picture 6" descr="rij CLB Limburg"/>
          <p:cNvPicPr>
            <a:picLocks noChangeAspect="1" noChangeArrowheads="1"/>
          </p:cNvPicPr>
          <p:nvPr/>
        </p:nvPicPr>
        <p:blipFill>
          <a:blip r:embed="rId3" cstate="email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52799" y="2168421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xmlns="" id="{C1A3585C-4217-4CFA-A3D3-39976ABE5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BE" sz="6000" b="1" dirty="0">
                <a:solidFill>
                  <a:srgbClr val="00B050"/>
                </a:solidFill>
                <a:latin typeface="+mn-lt"/>
              </a:rPr>
              <a:t>Meten en wegen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xmlns="" id="{E442490D-5280-47A5-9976-C2E6CD9A9FE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l-NL" b="1" dirty="0">
                <a:solidFill>
                  <a:srgbClr val="0070C0"/>
                </a:solidFill>
              </a:rPr>
              <a:t>Op jouw leeftijd zie je kinderen die al snel gegroeid zijn en kinderen die nog veel zullen groeien.</a:t>
            </a:r>
          </a:p>
          <a:p>
            <a:pPr marL="0" indent="0">
              <a:buNone/>
            </a:pPr>
            <a:endParaRPr lang="nl-NL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nl-NL" b="1" dirty="0">
                <a:solidFill>
                  <a:srgbClr val="0070C0"/>
                </a:solidFill>
              </a:rPr>
              <a:t>Normaal meten en wegen we jou. Dat doen we nu niet.</a:t>
            </a:r>
          </a:p>
          <a:p>
            <a:pPr marL="0" indent="0">
              <a:buNone/>
            </a:pPr>
            <a:endParaRPr lang="nl-NL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nl-NL" b="1" dirty="0">
                <a:solidFill>
                  <a:srgbClr val="0070C0"/>
                </a:solidFill>
              </a:rPr>
              <a:t>Maak jij je zorgen over je groei?</a:t>
            </a:r>
            <a:br>
              <a:rPr lang="nl-NL" b="1" dirty="0">
                <a:solidFill>
                  <a:srgbClr val="0070C0"/>
                </a:solidFill>
              </a:rPr>
            </a:br>
            <a:r>
              <a:rPr lang="nl-NL" b="1" dirty="0">
                <a:solidFill>
                  <a:srgbClr val="0070C0"/>
                </a:solidFill>
              </a:rPr>
              <a:t>Praat dan even met je mama of papa. Misschien was dat bij hen ook zo?</a:t>
            </a:r>
          </a:p>
          <a:p>
            <a:pPr marL="0" indent="0">
              <a:buNone/>
            </a:pPr>
            <a:endParaRPr lang="nl-NL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nl-NL" b="1" dirty="0">
                <a:solidFill>
                  <a:srgbClr val="0070C0"/>
                </a:solidFill>
              </a:rPr>
              <a:t>Je kan samen met mama en papa ook advies vragen bij het CLB.</a:t>
            </a:r>
          </a:p>
          <a:p>
            <a:endParaRPr lang="nl-BE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xmlns="" id="{ACF9D1EA-79B0-4C02-AC4B-86609913B2B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48700" y="1690688"/>
            <a:ext cx="3543300" cy="5184407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xmlns="" id="{E3AFBF4A-4887-400F-A5D5-AD69EA8F9F75}"/>
              </a:ext>
            </a:extLst>
          </p:cNvPr>
          <p:cNvSpPr txBox="1"/>
          <p:nvPr/>
        </p:nvSpPr>
        <p:spPr>
          <a:xfrm>
            <a:off x="10782300" y="6505763"/>
            <a:ext cx="1838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solidFill>
                  <a:schemeClr val="bg1">
                    <a:lumMod val="75000"/>
                  </a:schemeClr>
                </a:solidFill>
              </a:rPr>
              <a:t>Bron: </a:t>
            </a:r>
            <a:r>
              <a:rPr lang="nl-BE" dirty="0" err="1">
                <a:solidFill>
                  <a:schemeClr val="bg1">
                    <a:lumMod val="75000"/>
                  </a:schemeClr>
                </a:solidFill>
              </a:rPr>
              <a:t>Freepik</a:t>
            </a:r>
            <a:endParaRPr lang="nl-BE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580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xmlns="" id="{FCFB9749-C7B6-4C4D-950E-FB7B709A9C5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814502"/>
            <a:ext cx="12192000" cy="8120177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818606" y="2114689"/>
            <a:ext cx="10554788" cy="3816429"/>
          </a:xfrm>
          <a:prstGeom prst="rect">
            <a:avLst/>
          </a:prstGeom>
          <a:solidFill>
            <a:schemeClr val="bg1">
              <a:alpha val="84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5000" b="1" dirty="0">
                <a:solidFill>
                  <a:srgbClr val="00B050"/>
                </a:solidFill>
                <a:ea typeface="Noteworthy Light" charset="0"/>
                <a:cs typeface="Noteworthy Light" charset="0"/>
              </a:rPr>
              <a:t>Jouw lichaam</a:t>
            </a:r>
          </a:p>
          <a:p>
            <a:endParaRPr lang="nl-NL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NL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Als je groeit, verandert ook jouw lichaam. Misschien heb je dat al gemerkt? Of misschien heb je vragen?</a:t>
            </a:r>
          </a:p>
          <a:p>
            <a:endParaRPr lang="nl-NL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NL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Klik door naar de site van </a:t>
            </a:r>
            <a:r>
              <a:rPr lang="nl-NL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hlinkClick r:id="rId3"/>
              </a:rPr>
              <a:t>WATWAT</a:t>
            </a:r>
            <a:r>
              <a:rPr lang="nl-NL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, vul je leeftijd in en lees wat er met je lichaam gebeurt in de puberteit.</a:t>
            </a:r>
          </a:p>
        </p:txBody>
      </p:sp>
      <p:pic>
        <p:nvPicPr>
          <p:cNvPr id="10" name="Picture 6" descr="rij CLB Limbur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444684" y="1800337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xmlns="" id="{C606444E-3DDB-4A92-9BB9-DF27E009DB5F}"/>
              </a:ext>
            </a:extLst>
          </p:cNvPr>
          <p:cNvSpPr txBox="1"/>
          <p:nvPr/>
        </p:nvSpPr>
        <p:spPr>
          <a:xfrm>
            <a:off x="10201275" y="6429375"/>
            <a:ext cx="1609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solidFill>
                  <a:schemeClr val="bg1">
                    <a:lumMod val="50000"/>
                  </a:schemeClr>
                </a:solidFill>
              </a:rPr>
              <a:t>Bron: </a:t>
            </a:r>
            <a:r>
              <a:rPr lang="nl-BE" dirty="0" err="1">
                <a:solidFill>
                  <a:schemeClr val="bg1">
                    <a:lumMod val="50000"/>
                  </a:schemeClr>
                </a:solidFill>
              </a:rPr>
              <a:t>Freepik</a:t>
            </a:r>
            <a:endParaRPr lang="nl-BE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952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64300"/>
            <a:ext cx="1612900" cy="393700"/>
          </a:xfrm>
          <a:prstGeom prst="rect">
            <a:avLst/>
          </a:prstGeom>
        </p:spPr>
      </p:pic>
      <p:pic>
        <p:nvPicPr>
          <p:cNvPr id="6" name="Picture 6" descr="rij CLB Limburg"/>
          <p:cNvPicPr>
            <a:picLocks noChangeAspect="1" noChangeArrowheads="1"/>
          </p:cNvPicPr>
          <p:nvPr/>
        </p:nvPicPr>
        <p:blipFill>
          <a:blip r:embed="rId3" cstate="email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52799" y="2168421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xmlns="" id="{872DE1BE-C8B0-4FCC-9AFF-B0D628032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BE" sz="6000" b="1" dirty="0">
                <a:solidFill>
                  <a:srgbClr val="00B050"/>
                </a:solidFill>
                <a:latin typeface="+mn-lt"/>
              </a:rPr>
              <a:t>Ogen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xmlns="" id="{493D51F9-7B2C-4B72-A2DE-618E652287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5499" y="1879390"/>
            <a:ext cx="5892426" cy="435133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nl-NL" b="1" dirty="0">
                <a:solidFill>
                  <a:srgbClr val="0070C0"/>
                </a:solidFill>
              </a:rPr>
              <a:t>Kan jij het bord nog makkelijk lezen?</a:t>
            </a:r>
            <a:br>
              <a:rPr lang="nl-NL" b="1" dirty="0">
                <a:solidFill>
                  <a:srgbClr val="0070C0"/>
                </a:solidFill>
              </a:rPr>
            </a:br>
            <a:r>
              <a:rPr lang="nl-NL" b="1" dirty="0">
                <a:solidFill>
                  <a:srgbClr val="0070C0"/>
                </a:solidFill>
              </a:rPr>
              <a:t>Herken je nog iedereen van ver?</a:t>
            </a:r>
          </a:p>
          <a:p>
            <a:pPr marL="0" indent="0">
              <a:buNone/>
            </a:pPr>
            <a:endParaRPr lang="nl-NL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nl-NL" b="1" dirty="0">
                <a:solidFill>
                  <a:srgbClr val="0070C0"/>
                </a:solidFill>
              </a:rPr>
              <a:t>Normaal kijken we na of je nog goed ziet. Dat doen we nu </a:t>
            </a:r>
            <a:r>
              <a:rPr lang="nl-NL" b="1" dirty="0" smtClean="0">
                <a:solidFill>
                  <a:srgbClr val="0070C0"/>
                </a:solidFill>
              </a:rPr>
              <a:t>niet.</a:t>
            </a:r>
            <a:endParaRPr lang="nl-NL" b="1" dirty="0">
              <a:solidFill>
                <a:srgbClr val="0070C0"/>
              </a:solidFill>
            </a:endParaRPr>
          </a:p>
          <a:p>
            <a:endParaRPr lang="nl-NL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nl-NL" b="1" dirty="0">
                <a:solidFill>
                  <a:srgbClr val="0070C0"/>
                </a:solidFill>
              </a:rPr>
              <a:t>Als je niet zeker bent dat je goed kan zien, vraag dan aan mama of papa om contact op te nemen met het CLB.</a:t>
            </a:r>
          </a:p>
          <a:p>
            <a:pPr marL="0" indent="0">
              <a:buNone/>
            </a:pPr>
            <a:endParaRPr lang="nl-NL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nl-NL" b="1" dirty="0">
                <a:solidFill>
                  <a:srgbClr val="0070C0"/>
                </a:solidFill>
              </a:rPr>
              <a:t>Kan je het bord niet goed meer lezen of heb je andere oogklachten? Dan kunnen mama of papa ook een afspraak maken bij de </a:t>
            </a:r>
            <a:r>
              <a:rPr lang="nl-NL" b="1" dirty="0" smtClean="0">
                <a:solidFill>
                  <a:srgbClr val="0070C0"/>
                </a:solidFill>
              </a:rPr>
              <a:t>oogarts.</a:t>
            </a:r>
            <a:endParaRPr lang="nl-BE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xmlns="" id="{430BB8A2-60D9-4439-8252-EBA54EC140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9350" y="2886075"/>
            <a:ext cx="5962650" cy="3971925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xmlns="" id="{3849AD4F-3640-4EB2-ADD9-29A0934C562E}"/>
              </a:ext>
            </a:extLst>
          </p:cNvPr>
          <p:cNvSpPr txBox="1"/>
          <p:nvPr/>
        </p:nvSpPr>
        <p:spPr>
          <a:xfrm>
            <a:off x="10642600" y="6412660"/>
            <a:ext cx="161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Bron: </a:t>
            </a:r>
            <a:r>
              <a:rPr lang="nl-BE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Freepik</a:t>
            </a:r>
            <a:endParaRPr lang="nl-BE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173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xmlns="" id="{BB93ACE4-45E6-4C84-88DD-92C98B10565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606312"/>
            <a:ext cx="6172200" cy="7685859"/>
          </a:xfrm>
          <a:prstGeom prst="rect">
            <a:avLst/>
          </a:prstGeom>
        </p:spPr>
      </p:pic>
      <p:pic>
        <p:nvPicPr>
          <p:cNvPr id="6" name="Picture 6" descr="rij CLB Limburg"/>
          <p:cNvPicPr>
            <a:picLocks noChangeAspect="1" noChangeArrowheads="1"/>
          </p:cNvPicPr>
          <p:nvPr/>
        </p:nvPicPr>
        <p:blipFill>
          <a:blip r:embed="rId3" cstate="email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7115973" y="2194548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el 6">
            <a:extLst>
              <a:ext uri="{FF2B5EF4-FFF2-40B4-BE49-F238E27FC236}">
                <a16:creationId xmlns:a16="http://schemas.microsoft.com/office/drawing/2014/main" xmlns="" id="{3A2DE8B4-AC1F-4AC8-9A26-85FD41DD2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BE" sz="6000" b="1" dirty="0">
                <a:solidFill>
                  <a:srgbClr val="00B050"/>
                </a:solidFill>
                <a:latin typeface="+mn-lt"/>
              </a:rPr>
              <a:t>Oren en gehoor</a:t>
            </a:r>
          </a:p>
        </p:txBody>
      </p:sp>
      <p:sp>
        <p:nvSpPr>
          <p:cNvPr id="9" name="Tijdelijke aanduiding voor inhoud 8">
            <a:extLst>
              <a:ext uri="{FF2B5EF4-FFF2-40B4-BE49-F238E27FC236}">
                <a16:creationId xmlns:a16="http://schemas.microsoft.com/office/drawing/2014/main" xmlns="" id="{D4BE01E0-C9FB-4A0B-8F93-AB5C255E40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545183" cy="435133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nl-NL" b="1" dirty="0">
                <a:solidFill>
                  <a:srgbClr val="0070C0"/>
                </a:solidFill>
              </a:rPr>
              <a:t>Naar muziek luisteren is fijn! </a:t>
            </a:r>
            <a:r>
              <a:rPr lang="nl-NL" b="1" dirty="0" smtClean="0">
                <a:solidFill>
                  <a:srgbClr val="0070C0"/>
                </a:solidFill>
              </a:rPr>
              <a:t/>
            </a:r>
            <a:br>
              <a:rPr lang="nl-NL" b="1" dirty="0" smtClean="0">
                <a:solidFill>
                  <a:srgbClr val="0070C0"/>
                </a:solidFill>
              </a:rPr>
            </a:br>
            <a:r>
              <a:rPr lang="nl-NL" b="1" dirty="0" smtClean="0">
                <a:solidFill>
                  <a:srgbClr val="0070C0"/>
                </a:solidFill>
              </a:rPr>
              <a:t>Maar </a:t>
            </a:r>
            <a:r>
              <a:rPr lang="nl-NL" b="1" dirty="0">
                <a:solidFill>
                  <a:srgbClr val="0070C0"/>
                </a:solidFill>
              </a:rPr>
              <a:t>weet je ook dat dit voor gehoorproblemen kan zorgen?  </a:t>
            </a:r>
            <a:r>
              <a:rPr lang="nl-NL" b="1" dirty="0" smtClean="0">
                <a:solidFill>
                  <a:srgbClr val="0070C0"/>
                </a:solidFill>
              </a:rPr>
              <a:t/>
            </a:r>
            <a:br>
              <a:rPr lang="nl-NL" b="1" dirty="0" smtClean="0">
                <a:solidFill>
                  <a:srgbClr val="0070C0"/>
                </a:solidFill>
              </a:rPr>
            </a:br>
            <a:r>
              <a:rPr lang="nl-NL" b="1" dirty="0" smtClean="0">
                <a:solidFill>
                  <a:srgbClr val="0070C0"/>
                </a:solidFill>
              </a:rPr>
              <a:t>Je </a:t>
            </a:r>
            <a:r>
              <a:rPr lang="nl-NL" b="1" dirty="0">
                <a:solidFill>
                  <a:srgbClr val="0070C0"/>
                </a:solidFill>
              </a:rPr>
              <a:t>oren zijn gevoeliger dan je denkt!</a:t>
            </a:r>
          </a:p>
          <a:p>
            <a:endParaRPr lang="nl-NL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nl-NL" b="1" dirty="0">
                <a:solidFill>
                  <a:srgbClr val="0070C0"/>
                </a:solidFill>
              </a:rPr>
              <a:t>Test</a:t>
            </a:r>
            <a:r>
              <a:rPr lang="nl-NL" b="1" dirty="0">
                <a:solidFill>
                  <a:srgbClr val="0070C0"/>
                </a:solidFill>
                <a:hlinkClick r:id="rId4"/>
              </a:rPr>
              <a:t> HIER </a:t>
            </a:r>
            <a:r>
              <a:rPr lang="nl-NL" b="1" dirty="0">
                <a:solidFill>
                  <a:srgbClr val="0070C0"/>
                </a:solidFill>
              </a:rPr>
              <a:t>jouw risico op gehoorschade! </a:t>
            </a:r>
          </a:p>
          <a:p>
            <a:pPr marL="0" indent="0">
              <a:buNone/>
            </a:pPr>
            <a:endParaRPr lang="nl-NL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nl-NL" b="1" dirty="0">
                <a:solidFill>
                  <a:srgbClr val="0070C0"/>
                </a:solidFill>
              </a:rPr>
              <a:t>Wat is gehoorschade? </a:t>
            </a:r>
            <a:r>
              <a:rPr lang="nl-NL" b="1" dirty="0" smtClean="0">
                <a:solidFill>
                  <a:srgbClr val="0070C0"/>
                </a:solidFill>
              </a:rPr>
              <a:t/>
            </a:r>
            <a:br>
              <a:rPr lang="nl-NL" b="1" dirty="0" smtClean="0">
                <a:solidFill>
                  <a:srgbClr val="0070C0"/>
                </a:solidFill>
              </a:rPr>
            </a:br>
            <a:r>
              <a:rPr lang="nl-NL" b="1" dirty="0" smtClean="0">
                <a:solidFill>
                  <a:srgbClr val="0070C0"/>
                </a:solidFill>
              </a:rPr>
              <a:t>Zijn </a:t>
            </a:r>
            <a:r>
              <a:rPr lang="nl-NL" b="1" dirty="0">
                <a:solidFill>
                  <a:srgbClr val="0070C0"/>
                </a:solidFill>
              </a:rPr>
              <a:t>er tips om gehoorschade te voorkomen? Lees het </a:t>
            </a:r>
            <a:r>
              <a:rPr lang="nl-NL" b="1" dirty="0">
                <a:solidFill>
                  <a:srgbClr val="0070C0"/>
                </a:solidFill>
                <a:hlinkClick r:id="rId5"/>
              </a:rPr>
              <a:t>HIER</a:t>
            </a:r>
            <a:r>
              <a:rPr lang="nl-NL" b="1" dirty="0">
                <a:solidFill>
                  <a:srgbClr val="0070C0"/>
                </a:solidFill>
              </a:rPr>
              <a:t>!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xmlns="" id="{C2803204-3E73-4E24-BDA0-DFF62DC35BC8}"/>
              </a:ext>
            </a:extLst>
          </p:cNvPr>
          <p:cNvSpPr txBox="1"/>
          <p:nvPr/>
        </p:nvSpPr>
        <p:spPr>
          <a:xfrm>
            <a:off x="127000" y="6375400"/>
            <a:ext cx="165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Bron: </a:t>
            </a:r>
            <a:r>
              <a:rPr lang="nl-BE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Unsplash</a:t>
            </a:r>
            <a:endParaRPr lang="nl-BE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6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rij CLB Limburg"/>
          <p:cNvPicPr>
            <a:picLocks noChangeAspect="1" noChangeArrowheads="1"/>
          </p:cNvPicPr>
          <p:nvPr/>
        </p:nvPicPr>
        <p:blipFill>
          <a:blip r:embed="rId2" cstate="email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7088599" y="2002683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xmlns="" id="{BF77FFDC-E145-4DBC-8D56-0A6744558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0796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nl-BE" sz="6000" b="1" dirty="0">
                <a:solidFill>
                  <a:srgbClr val="00B050"/>
                </a:solidFill>
                <a:latin typeface="+mn-lt"/>
              </a:rPr>
              <a:t>Tips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xmlns="" id="{D9608904-B0BF-4619-8EDA-928CC219E9B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nl-NL" dirty="0"/>
          </a:p>
          <a:p>
            <a:pPr marL="514350" indent="-514350">
              <a:buFont typeface="+mj-lt"/>
              <a:buAutoNum type="arabicPeriod"/>
            </a:pPr>
            <a:r>
              <a:rPr lang="nl-NL" b="1" dirty="0">
                <a:solidFill>
                  <a:srgbClr val="0070C0"/>
                </a:solidFill>
              </a:rPr>
              <a:t>Zet het volume niet te hoog.</a:t>
            </a:r>
          </a:p>
          <a:p>
            <a:pPr marL="514350" indent="-514350">
              <a:buFont typeface="+mj-lt"/>
              <a:buAutoNum type="arabicPeriod"/>
            </a:pPr>
            <a:r>
              <a:rPr lang="nl-NL" b="1" dirty="0">
                <a:solidFill>
                  <a:srgbClr val="0070C0"/>
                </a:solidFill>
              </a:rPr>
              <a:t>Zorg dat je alles rond jou nog goed hoort.</a:t>
            </a:r>
          </a:p>
          <a:p>
            <a:pPr marL="514350" indent="-514350">
              <a:buFont typeface="+mj-lt"/>
              <a:buAutoNum type="arabicPeriod"/>
            </a:pPr>
            <a:r>
              <a:rPr lang="nl-NL" b="1" dirty="0">
                <a:solidFill>
                  <a:srgbClr val="0070C0"/>
                </a:solidFill>
              </a:rPr>
              <a:t>Gebruik liever een hoofdtelefoon dan oortjes.</a:t>
            </a:r>
          </a:p>
          <a:p>
            <a:pPr marL="514350" indent="-514350">
              <a:buFont typeface="+mj-lt"/>
              <a:buAutoNum type="arabicPeriod"/>
            </a:pPr>
            <a:r>
              <a:rPr lang="nl-NL" b="1" dirty="0">
                <a:solidFill>
                  <a:srgbClr val="0070C0"/>
                </a:solidFill>
              </a:rPr>
              <a:t>Zet het volume van je muziekspeler nooit op het maximum.</a:t>
            </a:r>
          </a:p>
          <a:p>
            <a:pPr marL="514350" indent="-514350">
              <a:buFont typeface="+mj-lt"/>
              <a:buAutoNum type="arabicPeriod"/>
            </a:pPr>
            <a:r>
              <a:rPr lang="nl-NL" b="1" dirty="0">
                <a:solidFill>
                  <a:srgbClr val="0070C0"/>
                </a:solidFill>
              </a:rPr>
              <a:t>Gun je oren na een uurtje muziek luisteren ook voldoende rust.</a:t>
            </a:r>
          </a:p>
          <a:p>
            <a:pPr marL="514350" indent="-514350">
              <a:buFont typeface="+mj-lt"/>
              <a:buAutoNum type="arabicPeriod"/>
            </a:pPr>
            <a:r>
              <a:rPr lang="nl-NL" b="1" dirty="0">
                <a:solidFill>
                  <a:srgbClr val="0070C0"/>
                </a:solidFill>
              </a:rPr>
              <a:t>Kom niet te dicht bij luidsprekers.</a:t>
            </a:r>
          </a:p>
          <a:p>
            <a:pPr marL="514350" indent="-514350">
              <a:buFont typeface="+mj-lt"/>
              <a:buAutoNum type="arabicPeriod"/>
            </a:pPr>
            <a:r>
              <a:rPr lang="nl-NL" b="1" dirty="0">
                <a:solidFill>
                  <a:srgbClr val="0070C0"/>
                </a:solidFill>
              </a:rPr>
              <a:t>Gebruik gehoorbescherming als je in de buurt komt van luide machines.</a:t>
            </a:r>
          </a:p>
          <a:p>
            <a:endParaRPr lang="nl-BE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xmlns="" id="{7CCD146A-E0A2-4FE7-B71D-BBD8ECB45E2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5630396" cy="7011184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xmlns="" id="{51BC20F5-B899-4C2C-A2D8-AF2B24F2ADB2}"/>
              </a:ext>
            </a:extLst>
          </p:cNvPr>
          <p:cNvSpPr txBox="1"/>
          <p:nvPr/>
        </p:nvSpPr>
        <p:spPr>
          <a:xfrm>
            <a:off x="165100" y="6492875"/>
            <a:ext cx="1816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Bron: </a:t>
            </a:r>
            <a:r>
              <a:rPr lang="nl-BE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Unsplash</a:t>
            </a:r>
            <a:endParaRPr lang="nl-BE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869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xmlns="" id="{C17F2506-7E59-4A8D-BDD4-B2F952EF9DB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90688"/>
            <a:ext cx="6096528" cy="5163760"/>
          </a:xfrm>
          <a:prstGeom prst="rect">
            <a:avLst/>
          </a:prstGeom>
        </p:spPr>
      </p:pic>
      <p:pic>
        <p:nvPicPr>
          <p:cNvPr id="6" name="Picture 6" descr="rij CLB Limburg"/>
          <p:cNvPicPr>
            <a:picLocks noChangeAspect="1" noChangeArrowheads="1"/>
          </p:cNvPicPr>
          <p:nvPr/>
        </p:nvPicPr>
        <p:blipFill>
          <a:blip r:embed="rId3" cstate="email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6859999" y="2002683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xmlns="" id="{EE7A926E-DDE9-4C2F-88FD-6DADD57BB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BE" sz="6000" b="1" dirty="0">
                <a:solidFill>
                  <a:srgbClr val="00B050"/>
                </a:solidFill>
                <a:latin typeface="+mn-lt"/>
              </a:rPr>
              <a:t>Tanden 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xmlns="" id="{880CC15A-0822-4BEC-8865-084436DA62B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nl-BE" sz="3600" b="1" i="1" dirty="0">
                <a:solidFill>
                  <a:srgbClr val="0070C0"/>
                </a:solidFill>
              </a:rPr>
              <a:t>Wist je dat?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xmlns="" id="{62E5FC1D-EC3C-4037-99CB-11AC64BEFAB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NL" dirty="0">
                <a:solidFill>
                  <a:srgbClr val="0070C0"/>
                </a:solidFill>
              </a:rPr>
              <a:t>Je gaat best </a:t>
            </a:r>
            <a:r>
              <a:rPr lang="nl-NL" b="1" dirty="0">
                <a:solidFill>
                  <a:srgbClr val="0070C0"/>
                </a:solidFill>
              </a:rPr>
              <a:t>twee</a:t>
            </a:r>
            <a:r>
              <a:rPr lang="nl-NL" dirty="0">
                <a:solidFill>
                  <a:srgbClr val="0070C0"/>
                </a:solidFill>
              </a:rPr>
              <a:t> keer per jaar naar de tandarts.</a:t>
            </a:r>
          </a:p>
          <a:p>
            <a:pPr marL="0" indent="0">
              <a:buNone/>
            </a:pPr>
            <a:endParaRPr lang="nl-NL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nl-NL" dirty="0">
                <a:solidFill>
                  <a:srgbClr val="0070C0"/>
                </a:solidFill>
              </a:rPr>
              <a:t>Je poetst ook best </a:t>
            </a:r>
            <a:r>
              <a:rPr lang="nl-NL" b="1" dirty="0">
                <a:solidFill>
                  <a:srgbClr val="0070C0"/>
                </a:solidFill>
              </a:rPr>
              <a:t>twee</a:t>
            </a:r>
            <a:r>
              <a:rPr lang="nl-NL" dirty="0">
                <a:solidFill>
                  <a:srgbClr val="0070C0"/>
                </a:solidFill>
              </a:rPr>
              <a:t> keer per dag je tanden!</a:t>
            </a:r>
          </a:p>
          <a:p>
            <a:endParaRPr lang="nl-NL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nl-NL" dirty="0">
                <a:solidFill>
                  <a:srgbClr val="0070C0"/>
                </a:solidFill>
              </a:rPr>
              <a:t>En dat voor minstens </a:t>
            </a:r>
            <a:r>
              <a:rPr lang="nl-NL" b="1" dirty="0">
                <a:solidFill>
                  <a:srgbClr val="0070C0"/>
                </a:solidFill>
              </a:rPr>
              <a:t>twee</a:t>
            </a:r>
            <a:r>
              <a:rPr lang="nl-NL" dirty="0">
                <a:solidFill>
                  <a:srgbClr val="0070C0"/>
                </a:solidFill>
              </a:rPr>
              <a:t> minuten.</a:t>
            </a:r>
          </a:p>
          <a:p>
            <a:endParaRPr lang="nl-NL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nl-NL" b="1" dirty="0">
                <a:solidFill>
                  <a:srgbClr val="0070C0"/>
                </a:solidFill>
              </a:rPr>
              <a:t>Dat is de 2x2x2-regel! Makkelijk hé?! </a:t>
            </a:r>
            <a:r>
              <a:rPr lang="nl-NL" b="1" dirty="0">
                <a:solidFill>
                  <a:srgbClr val="0070C0"/>
                </a:solidFill>
                <a:sym typeface="Wingdings" panose="05000000000000000000" pitchFamily="2" charset="2"/>
              </a:rPr>
              <a:t> </a:t>
            </a:r>
            <a:endParaRPr lang="nl-NL" b="1" dirty="0">
              <a:solidFill>
                <a:srgbClr val="0070C0"/>
              </a:solidFill>
            </a:endParaRPr>
          </a:p>
          <a:p>
            <a:endParaRPr lang="nl-BE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xmlns="" id="{1799157E-B32B-4567-80DD-6DBD67F25645}"/>
              </a:ext>
            </a:extLst>
          </p:cNvPr>
          <p:cNvSpPr txBox="1"/>
          <p:nvPr/>
        </p:nvSpPr>
        <p:spPr>
          <a:xfrm>
            <a:off x="127528" y="6458406"/>
            <a:ext cx="1765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Bron: </a:t>
            </a:r>
            <a:r>
              <a:rPr lang="nl-BE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Freepik</a:t>
            </a:r>
            <a:endParaRPr lang="nl-BE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219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rij CLB Limburg"/>
          <p:cNvPicPr>
            <a:picLocks noChangeAspect="1" noChangeArrowheads="1"/>
          </p:cNvPicPr>
          <p:nvPr/>
        </p:nvPicPr>
        <p:blipFill>
          <a:blip r:embed="rId2" cstate="email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52799" y="2194547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365760" y="412734"/>
            <a:ext cx="72803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BE" sz="3200" dirty="0">
              <a:solidFill>
                <a:schemeClr val="bg1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BE" sz="3200" dirty="0">
              <a:solidFill>
                <a:schemeClr val="bg1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>
              <a:solidFill>
                <a:schemeClr val="bg1"/>
              </a:solidFill>
              <a:latin typeface="Noteworthy Light" charset="0"/>
              <a:ea typeface="Noteworthy Light" charset="0"/>
              <a:cs typeface="Noteworthy Light" charset="0"/>
            </a:endParaRP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xmlns="" id="{AC3D0163-E49C-4524-AB2F-A1A2E1127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BE" sz="6000" b="1" dirty="0">
                <a:solidFill>
                  <a:srgbClr val="00B050"/>
                </a:solidFill>
                <a:latin typeface="+mn-lt"/>
              </a:rPr>
              <a:t>Gezonde voeding</a:t>
            </a:r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xmlns="" id="{AD024F4F-8464-4BB1-9A0A-6776DB42673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b="1" dirty="0">
                <a:solidFill>
                  <a:srgbClr val="0070C0"/>
                </a:solidFill>
              </a:rPr>
              <a:t>Hoeveel FRUIT eet jij?</a:t>
            </a:r>
          </a:p>
          <a:p>
            <a:pPr lvl="1">
              <a:buFont typeface="Wingdings" panose="05000000000000000000" pitchFamily="2" charset="2"/>
              <a:buChar char="à"/>
            </a:pPr>
            <a:r>
              <a:rPr lang="nl-NL" b="1" i="1" dirty="0">
                <a:solidFill>
                  <a:srgbClr val="0070C0"/>
                </a:solidFill>
                <a:sym typeface="Wingdings" panose="05000000000000000000" pitchFamily="2" charset="2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test!</a:t>
            </a:r>
            <a:endParaRPr lang="nl-NL" b="1" i="1" dirty="0">
              <a:solidFill>
                <a:srgbClr val="0070C0"/>
              </a:solidFill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endParaRPr lang="nl-NL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nl-NL" b="1" dirty="0">
                <a:solidFill>
                  <a:srgbClr val="0070C0"/>
                </a:solidFill>
              </a:rPr>
              <a:t>Hoeveel GROENTEN eet jij?</a:t>
            </a:r>
          </a:p>
          <a:p>
            <a:pPr marL="457200" lvl="1" indent="0">
              <a:buNone/>
            </a:pPr>
            <a:r>
              <a:rPr lang="nl-NL" b="1" i="1" dirty="0">
                <a:solidFill>
                  <a:srgbClr val="0070C0"/>
                </a:solidFill>
                <a:sym typeface="Wingdings" panose="05000000000000000000" pitchFamily="2" charset="2"/>
              </a:rPr>
              <a:t> </a:t>
            </a:r>
            <a:r>
              <a:rPr lang="nl-NL" b="1" i="1" dirty="0">
                <a:solidFill>
                  <a:srgbClr val="0070C0"/>
                </a:solidFill>
                <a:sym typeface="Wingdings" panose="05000000000000000000" pitchFamily="2" charset="2"/>
                <a:hlinkClick r:id="rId4"/>
              </a:rPr>
              <a:t>test! </a:t>
            </a:r>
            <a:endParaRPr lang="nl-NL" b="1" i="1" dirty="0">
              <a:solidFill>
                <a:srgbClr val="0070C0"/>
              </a:solidFill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endParaRPr lang="nl-NL" b="1" i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nl-NL" b="1" dirty="0">
                <a:solidFill>
                  <a:srgbClr val="0070C0"/>
                </a:solidFill>
              </a:rPr>
              <a:t>Wat DRINK jij?</a:t>
            </a:r>
          </a:p>
          <a:p>
            <a:pPr marL="457200" lvl="1" indent="0">
              <a:buNone/>
            </a:pPr>
            <a:r>
              <a:rPr lang="nl-NL" b="1" i="1" dirty="0">
                <a:solidFill>
                  <a:srgbClr val="0070C0"/>
                </a:solidFill>
                <a:sym typeface="Wingdings" panose="05000000000000000000" pitchFamily="2" charset="2"/>
              </a:rPr>
              <a:t> </a:t>
            </a:r>
            <a:r>
              <a:rPr lang="nl-NL" b="1" i="1" dirty="0">
                <a:solidFill>
                  <a:srgbClr val="0070C0"/>
                </a:solidFill>
                <a:sym typeface="Wingdings" panose="05000000000000000000" pitchFamily="2" charset="2"/>
                <a:hlinkClick r:id="rId5"/>
              </a:rPr>
              <a:t>test!</a:t>
            </a:r>
            <a:endParaRPr lang="nl-NL" dirty="0"/>
          </a:p>
          <a:p>
            <a:endParaRPr lang="nl-BE" dirty="0"/>
          </a:p>
        </p:txBody>
      </p:sp>
      <p:pic>
        <p:nvPicPr>
          <p:cNvPr id="8" name="Tijdelijke aanduiding voor inhoud 7">
            <a:extLst>
              <a:ext uri="{FF2B5EF4-FFF2-40B4-BE49-F238E27FC236}">
                <a16:creationId xmlns:a16="http://schemas.microsoft.com/office/drawing/2014/main" xmlns="" id="{F422E021-9AE3-48FF-88E4-B1A3B3538E8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199" y="2030003"/>
            <a:ext cx="5382833" cy="3800503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xmlns="" id="{C99D0429-7D7F-425F-B82B-6BAAA911E80B}"/>
              </a:ext>
            </a:extLst>
          </p:cNvPr>
          <p:cNvSpPr txBox="1"/>
          <p:nvPr/>
        </p:nvSpPr>
        <p:spPr>
          <a:xfrm>
            <a:off x="9867900" y="5499100"/>
            <a:ext cx="1485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Bron: </a:t>
            </a:r>
            <a:r>
              <a:rPr lang="nl-BE" dirty="0" err="1"/>
              <a:t>Freepik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136934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20347</TotalTime>
  <Words>652</Words>
  <Application>Microsoft Office PowerPoint</Application>
  <PresentationFormat>Aangepast</PresentationFormat>
  <Paragraphs>126</Paragraphs>
  <Slides>20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20</vt:i4>
      </vt:variant>
    </vt:vector>
  </HeadingPairs>
  <TitlesOfParts>
    <vt:vector size="21" baseType="lpstr">
      <vt:lpstr>Office-thema</vt:lpstr>
      <vt:lpstr>PowerPoint-presentatie</vt:lpstr>
      <vt:lpstr>PowerPoint-presentatie</vt:lpstr>
      <vt:lpstr>Meten en wegen</vt:lpstr>
      <vt:lpstr>PowerPoint-presentatie</vt:lpstr>
      <vt:lpstr>Ogen</vt:lpstr>
      <vt:lpstr>Oren en gehoor</vt:lpstr>
      <vt:lpstr>Tips</vt:lpstr>
      <vt:lpstr>Tanden </vt:lpstr>
      <vt:lpstr>Gezonde voeding</vt:lpstr>
      <vt:lpstr>Tussendoortjes </vt:lpstr>
      <vt:lpstr>Voedingsdriehoek</vt:lpstr>
      <vt:lpstr>Beweging</vt:lpstr>
      <vt:lpstr>Beweging</vt:lpstr>
      <vt:lpstr>Schermtijd – gamen – sociale media</vt:lpstr>
      <vt:lpstr>Slaap</vt:lpstr>
      <vt:lpstr>Voel jij je goed in je vel?</vt:lpstr>
      <vt:lpstr>Voel jij je goed in je vel?</vt:lpstr>
      <vt:lpstr>Vragen?</vt:lpstr>
      <vt:lpstr>PowerPoint-presentatie</vt:lpstr>
      <vt:lpstr>Tot slot!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Microsoft Office-gebruiker</dc:creator>
  <cp:lastModifiedBy>Ilse</cp:lastModifiedBy>
  <cp:revision>96</cp:revision>
  <dcterms:created xsi:type="dcterms:W3CDTF">2020-05-15T11:20:03Z</dcterms:created>
  <dcterms:modified xsi:type="dcterms:W3CDTF">2020-10-19T07:47:24Z</dcterms:modified>
</cp:coreProperties>
</file>